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70" r:id="rId9"/>
    <p:sldId id="266" r:id="rId10"/>
    <p:sldId id="271" r:id="rId11"/>
    <p:sldId id="267" r:id="rId12"/>
    <p:sldId id="268" r:id="rId13"/>
    <p:sldId id="269" r:id="rId14"/>
    <p:sldId id="272" r:id="rId15"/>
    <p:sldId id="274" r:id="rId16"/>
    <p:sldId id="273" r:id="rId17"/>
    <p:sldId id="27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99528-BF41-48B4-B298-BB35527B8BDE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B8CB5-6534-4AEF-B4DD-CA617F13F24C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AF2F3-A7D8-4533-84DA-6A21EBED5161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91CF1-E6AA-439A-8E8C-2ACE49C0E081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006F4-07C2-4D74-9940-9B581B9939CF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D020E-E6E1-43F4-8F67-C1C23E626349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DC83E-4F2B-47C8-9936-29930352868A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2C466-8853-4ED9-A04B-323B5B707EA4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F0632-AD5C-4DE2-8FE0-161EBD89A18C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1D3FE-993B-476F-B78B-E885BAC23EC3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5F829-5397-4E9C-998C-0CC703CA5F54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46413-7F37-4CFA-9794-298A4ED01ACC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8F92E-F466-471B-BB7C-3E95419EBFB1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8BAC9-A0BF-429C-A825-3032877B2D04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A7B28-1517-49B4-BA6B-D94FA92A0A7A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4E1DA-69F7-4169-8812-F42EB8003D22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A8FF8-C493-409E-A4A9-D18969899E91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BD33B-0720-4BA6-93EF-67B30322DC45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FC4B7-8BE4-4A18-9AD9-46207A0BFBB0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5BA47-9202-47F9-B28A-E9673461286D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0E80-D4FF-459B-BFDD-60124C7D3255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2B357-4D21-4B15-AF81-14CC3AC5F589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46CD49-1230-4543-B42E-32F25D96B108}" type="datetimeFigureOut">
              <a:rPr lang="en-US"/>
              <a:pPr>
                <a:defRPr/>
              </a:pPr>
              <a:t>3/13/2012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2517A6-5783-4D9C-9752-A5FB3D5071BA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5" r:id="rId2"/>
    <p:sldLayoutId id="2147483937" r:id="rId3"/>
    <p:sldLayoutId id="2147483934" r:id="rId4"/>
    <p:sldLayoutId id="2147483933" r:id="rId5"/>
    <p:sldLayoutId id="2147483932" r:id="rId6"/>
    <p:sldLayoutId id="2147483931" r:id="rId7"/>
    <p:sldLayoutId id="2147483930" r:id="rId8"/>
    <p:sldLayoutId id="2147483938" r:id="rId9"/>
    <p:sldLayoutId id="2147483929" r:id="rId10"/>
    <p:sldLayoutId id="214748392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4"/>
          <p:cNvSpPr txBox="1">
            <a:spLocks noChangeArrowheads="1"/>
          </p:cNvSpPr>
          <p:nvPr/>
        </p:nvSpPr>
        <p:spPr bwMode="auto">
          <a:xfrm>
            <a:off x="228600" y="-381000"/>
            <a:ext cx="8382000" cy="747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DO" sz="4800">
              <a:latin typeface="Constantia" pitchFamily="18" charset="0"/>
            </a:endParaRPr>
          </a:p>
          <a:p>
            <a:endParaRPr lang="es-DO" sz="4800">
              <a:latin typeface="Constantia" pitchFamily="18" charset="0"/>
            </a:endParaRPr>
          </a:p>
          <a:p>
            <a:endParaRPr lang="es-DO" sz="4800">
              <a:latin typeface="Constantia" pitchFamily="18" charset="0"/>
            </a:endParaRPr>
          </a:p>
          <a:p>
            <a:r>
              <a:rPr lang="es-DO" sz="4800">
                <a:latin typeface="Constantia" pitchFamily="18" charset="0"/>
              </a:rPr>
              <a:t>Propósito #34:  ¿Que tiempo hace?</a:t>
            </a:r>
          </a:p>
          <a:p>
            <a:endParaRPr lang="es-DO" sz="3600">
              <a:latin typeface="Constantia" pitchFamily="18" charset="0"/>
            </a:endParaRPr>
          </a:p>
          <a:p>
            <a:endParaRPr lang="es-DO" sz="3600">
              <a:latin typeface="Constantia" pitchFamily="18" charset="0"/>
            </a:endParaRPr>
          </a:p>
          <a:p>
            <a:endParaRPr lang="es-DO" sz="3600">
              <a:latin typeface="Constantia" pitchFamily="18" charset="0"/>
            </a:endParaRPr>
          </a:p>
          <a:p>
            <a:r>
              <a:rPr lang="es-DO" sz="4800">
                <a:latin typeface="Constantia" pitchFamily="18" charset="0"/>
              </a:rPr>
              <a:t>Actividad inicial: Terminar las presentaciones orales</a:t>
            </a:r>
          </a:p>
          <a:p>
            <a:endParaRPr lang="es-DO" sz="3600">
              <a:latin typeface="Constantia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52400"/>
            <a:ext cx="8839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Constantia" pitchFamily="18" charset="0"/>
              </a:rPr>
              <a:t>Me</a:t>
            </a:r>
            <a:r>
              <a:rPr lang="en-US" sz="4000">
                <a:solidFill>
                  <a:schemeClr val="folHlink"/>
                </a:solidFill>
                <a:latin typeface="Constantia" pitchFamily="18" charset="0"/>
              </a:rPr>
              <a:t> </a:t>
            </a:r>
            <a:r>
              <a:rPr lang="en-US" sz="4000">
                <a:latin typeface="Constantia" pitchFamily="18" charset="0"/>
              </a:rPr>
              <a:t>llamo _______ 		     Clase 8 IM</a:t>
            </a:r>
            <a:br>
              <a:rPr lang="en-US" sz="4000">
                <a:latin typeface="Constantia" pitchFamily="18" charset="0"/>
              </a:rPr>
            </a:br>
            <a:r>
              <a:rPr lang="en-US" sz="4000">
                <a:latin typeface="Constantia" pitchFamily="18" charset="0"/>
              </a:rPr>
              <a:t>La fecha es el 13 de marzo del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El mar</a:t>
            </a:r>
          </a:p>
        </p:txBody>
      </p:sp>
      <p:pic>
        <p:nvPicPr>
          <p:cNvPr id="22530" name="Picture 2" descr="http://t0.gstatic.com/images?q=tbn:ANd9GcSN9OEo_4nSljLPNkNTOg5h2AhyB4I_dVzVd_RV_ulZIzI4q5BTg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133600"/>
            <a:ext cx="6858000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La arena</a:t>
            </a:r>
          </a:p>
        </p:txBody>
      </p:sp>
      <p:pic>
        <p:nvPicPr>
          <p:cNvPr id="23554" name="Picture 2" descr="http://t2.gstatic.com/images?q=tbn:ANd9GcSzoDoeC3oY90X3AE2lKLbRwSE2gOip3-kEmgPqATgTdqVwmR4HU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058988"/>
            <a:ext cx="5881688" cy="40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La piscina/la alberca</a:t>
            </a:r>
          </a:p>
        </p:txBody>
      </p:sp>
      <p:sp>
        <p:nvSpPr>
          <p:cNvPr id="24578" name="AutoShape 2" descr="data:image/jpeg;base64,/9j/4AAQSkZJRgABAQAAAQABAAD/2wCEAAkGBhQSERUUExQVFBUWGBgaGBgYGBgaGBoaGBgXFxgYGhccHCYfGhskGhgWHy8gJCcpLCwsGB4xNTIqNSYrLCoBCQoKDgwOGg8PGiwkHyQsLCwtKiwsLCwsLCwsLCwsLCwsLCwsLCwsLCwsLCwsLCwsLC8sLCwsLCwsLCwsLCwsLP/AABEIALoBDwMBIgACEQEDEQH/xAAcAAABBQEBAQAAAAAAAAAAAAAEAgMFBgcBAAj/xABHEAABAgQDBAYIAgcHBAMBAAABAhEAAyExBBJBBVFhcQYHIoGRoRMyQlKxwdHwI+EUM3KCk+LxFhdTYmOishVDg5JzwtII/8QAGgEAAwEBAQEAAAAAAAAAAAAAAQIDAAQFBv/EAC8RAAICAQQBAgUDBAMBAAAAAAABAhEDBBIhMUETMgUiUWGBcbHwFEKRwdHh8RX/2gAMAwEAAhEDEQA/ANxj0ehnFYpMtClrUEpSCVKJYADUmMYdJiP2n0hw+H/XzpcqjspQBbeE3PhGU9MOtubNUqVgz6KWx/FNJi+KfcT/ALuUZrjpilKUrMSTRRKgVF3vV9L10dnDrut0Slkro3fF9c+zkFvSTF0d0ylN/uaBj16bO/1/4X80YKiQTUGnn/S1eI3wjEYRSCMwykhwNQNDvHCGAptm/wA3rw2eksTO/h8SH9bhCf789nf6/wDC/mj56Up7/bQuTNYEEUNeNjruqPCANuZ9Anr12cz/AI/8L+aO/wB+mzmJefRv+3v/AHo+eiaMwvuD8nvrbluhKkEcvsRg7j6HHXns6n6+uvov5o4OvbZ2+f8Awv5o+fAs5b0eoe50pCZJYnexbm30JjA3M+hk9eezj/j/AML+aFDrv2f/AK9XI/Cu1Pej59EzJcBRUDd9facHf8Ibci9zQ8hy3sYwNzPoYdeGz2J/HYXPorP+9CB167OJp+kfwv5o+f0yQSalg5ANyaMNz18uMdkS6uGN3BJFhZ3HlGs29m//AN+uzv8AX/hfzR1PXns4lh+kP/8AF/NGDysIkocM7Fg9ixVY/s5dfW4BxjIYPpyP398IxvUPoFXXns4U/H/hfzQs9d+z2f8AHP8A4q7qh6fnHz2pPHTyBbXV48uacoHCnKtONYwN7PoWT12YBRAAnubD0XAn3uEKn9dWAQO16cFyMpldoNqQ9vpHzzKmtxofMX8o5PmAtRjqa1pz+35RuTb5WfQX9+ezv9f+F/NCk9d+zzrO/h/zR88Aw5LhkCU5JH0XJ64cCogAza2eX83gv+87BuzzP/UfWMC2VhC4U9cwCQAXdgRpXSnOJWds+ckpUZU1CRUrVLWAdSXIANaCvxjphHE1837nnZNTqE/kqv0N5wXTXCTbTkpO5bo/5MIf/tThc2X9IlO7esL87R8/r2iRp8jBaMRoVNrwbjX4Qdumf9zX4E/rtSqTgm/1PoRGMQQSFJIFyFAj4xH7Q6V4WQR6WchLhxc0ci4B3GMVlqQqgUlJsRcq4hIJpfWIvaSQSWWPXIJcBh7xZRDMkgF6MRcxCax7bhK/x/2dUdXkbpwr73f+kfRGztrycQnNJmImp3oUC3NrHnBkfM+E2lMlKQJRXLUH7Uo5VAEjtKJoTRi4Arq8aZ0N6zispl4ojKWSmcWSrNumI0Ju4a4obxBS+p0wzqXDNMj0cSoEOC4jsOdBwxkHWh0oVPUZMokSpR7RFlqHxCasN4J0EaJ002z+i4ObMBZTZUb8yuyD3OT3RhE7Hj0ZHrOBRi1QCH3lifARz5pSVJE5yrgBMiWtNHSa6VYNR3iNxZDsxKbAu1jvbiR3w+J4vlCd7EjlQ/CGFq7Cuy4pXQEk6Ch4PaGhZzsGndkdlThQL3oKOIGJNnJdra2bn+UHScQC4UwBvpudrsSzWq2tYHnqYshiEkHMAW4EkxVWNEZ9EezQ9qxs9WoTQsaPpBU9SlJYpAUghJZIFGIBJHEHnFkTs6WZZLggnMrs9kKo6gosUuBVrEEUFI8lEpQeWklyEkgVo66EEZg4IJDXhW7M5IqygQB2fUDm5LPQmrAOQKND6MUkpClJITUZmdJdyU1Nu07acXiaRsZJUFpIfMns+yA/aTQsUsUtrQjjBeIw0suwYl1FJSkhSyGIOYUN3IpQvoQtpszpopmLwhlneHZ9CWdn32PeIZi3YrBGbKASimUsLl0+3mc6O5q+WjvFTkHtBiRxD08OEOmUjK0P4TKFJcO5rX4UJ8qQ9PloStkqzJI9Yhg5Fb7jaGZeKKD2DQjL2gKA35VeorDs1BmKBCQPSKYXYMz38X3PxgivsNTs1IDhSVDeDWvBn/JoCGFUmrZgxNFN5/IVgnZsrK5KAakEF2IfSlO9+USARKWE6PcFVXtd6Ub7MLyTUqdAmB2aMoWSeDNcVbvqProOsFCmJBqSXFa79dHYxIyyUkgFWVAG5q10O8cdLQDipzFyA76205ffjB2t8k9zuhOKlJS7hlKcu4YGoDAUqIBkgUB334chHcViCpQJ3NyZg3lHpct9QKgeP3eCl4LRTS5OqLcRp96R30RJDB3oGr93joR2gAoFwC4fdUWdxbuiemYEyJJWlQUkippcggFJsU+YNLMSG6BJ10QE2RlDs1YbSqJvC4TPVQDA1qk0etHdVW9V78Ia2jsYupSAyQM1dxNAK8vGMpeGCOTwwfZ2LVLWlaVEFJBBGhBprFln7bM79YQLupKQkOWqpIITdjYEte0U+Ugk7zwiRlIoxdzoDX4UgsSfBJHAoWsALmE27KEqF3OUhddTTdxgw4VORKQoCl/RhUzMGIdiQEkguyikNxIiP2fi1BZS2QlLBSjlADitmNGGmsScycSlJIGddAgbyxvQHUVc1vvlbumJ96FomejKSQVIAD9pyCpqKZhLZu5gSXFBNoSk0KfWzG6lEqACWzA9k3JcZUsoMLODiMSykoWMqQqWpRLk1SACopU7Fj2XcNRmEIn4gkKRLdIDzEuRnUwBWpR3s5y6VDljDbeR9g3/ANcWQlDBQSFACtc1lEPVaXLHSlKQ+kZUArOcqPsiwrTPdKiX0preO4OQmQsLmgLJCSEAJDKUXykEFnSlQcAZXFQWEB4rF5ZqikoVuIHZYkKDBg12qAXexh+2FpGv9VPTFQKcFiFB2/AJzZqJCiguNxca3G6NUj5WG0JspSJqVGiwpJBNFjKp+BoAxeg4CPpzYu0xiMPKnJoJiEqbcSKjmC47oyOnFK1Rn3XniyMPh5ei5iyb1yoIApf17cIx6URlASTW5uHsNLRsPXVicicLeqptg59VEZUhMs3S3I5dGY15UiE5ciz7PSsUyWOu+t6Eb4iZ6wAUtubdrfx+MHzJZSGDqO+9Ka6Vr3xF4hLGt4bGl4JsckZTnBo6DloLhjqQxLH6HVWAxyUumY+Qj2Qm/EH1hozhnvRiNLoRR/vjQwVhsFnmkEEJGYnMahPEuK8yIs+rNaJSRiClaZhQtLglrJSV9lKhuBBI8bxJYLaQy+qUpBYulnCqEuL9ltPDWJTPEpeVAzHtA5sigaAOHS4CcqtSH3Vh7FSfSELTmQSFtncgjm7ZtCzOwcVib75EfYdPnZRmAFWKQkpppmG96nNWoDvqEFy1qVlCgVB1FKhmYNUB2ZzmpesRePxM2WooUAGBFAHY527VSKKNCWIGtDCcJgpgIUezfKdTQ0377t5vBpDba5skZ89OHlqEs1Zu0xUcyVMGAOVg92dno8VhI3RZFy1hBSUKWFpNACySoAOpViXIFa1HCK7LWzmlQ1QDfUPY8bwUUx9CpCMxAa5vrVotEmUJSSmjkEpFTlZgC++tq68IB2LggrtJoXDFQBDvVq6EHQkOOEC7XxC1zACDQ9kamrOBvJGkbzQk05Oiax04SgK9osVEB3ZITcFzpZ4rfp8xDupn1qQ7gP4n6QXPw8+Y6ihdAAdCySaFNzVzaAJU8pLhnrfj9nxhk0CMaX3DMNicqFZquKHRyL8xQ+NdICnYhyOEFyUJUlS1kBIYBIPaUWokPYalTHzgAiC5DwirbOEvD0uWoKFHdjUAgglnY0UHpzpDWWLX0bSgpIUl0hTMRmSyuBsCxB3uKOHEpy2qynF0V/C4RedIIUlyGNjVjTjUeLxb8dg0qklOZWamR0jcVFJWwCtDooXqHMOfoko+jCgUdogMVZmRLl0cmgOVAe4rAG38alSCCkuzj8RSrk9oF2SwAOVnA1AoZwyb2LNcclbkTGNiSXZgCQXrcU3/AGYtSpMxEsEgZi7prRqDMS6lE1NSA3NoqKVW0YlyLn89PrE9hNoBJV6NK3sBmSX0tkqW11fe0VaJzQjA4D8Q1SDozuKqqK1qBfeYZn4eYFCgvQvS41fkaw+jbKlVAYXJ1YXyjg4oN0Oq2uokMQSXod9BmoxrUt9kfMJxfzIKxs2ZKlpJZZdQDVAALAlR1CtwDcLlibi1KFAC9U9sHKzKWkAFwKu5rQsHOYoxW0JswFIKwGKRldLhZSVODTt5Q5/y2tDZmGUgJYALQn02YljlUWDBVnKbC6QaMTBobavBGYjLlzZkE5wAGOYAOx3EGjmpL1rDeKxSlsVFyX1c7u7kKQZPT6TMmWQqWgOFf/ZRyAh6moD0diKBYWTmICaEkMdyqsN+l4bgakFYCSlSVAleZKXSkJJ1qSXoK1ce1whJllGdBIzoU7UIo4LGtQTyIhpSCEpmZqkl69oEEkFu6937oOlSc6MxRlV7ySa73SSwPJneMLLg7KnAl1doFTqa9KEubEBfi0b71UzwrZ0sBwEKWkPuzZg3DtUjCBLyget3gAl66kuAlix3iNq6mVk7PL/4y/8AjLjIOL3EV14Ygy04VQDsqa41IaW4fiPlujK8QQogpN2DFxexJLm8ah17A5MIzNmmu/KW0ZXKwoWlkuk6Vpa3CrViE6TsefYmWCSQfV56s9wLUhtWz1KVowZySLGtavw7xDysNdjrq9RziW6MdF52LUUyyhAlgFSlqLEl8oGVKqkfN7w2Pl8EpJ+CIxWw1tmDkCm+oD0CR2QwJ4VgXHbHnyx6RcuYEk0XlVlLv7TMXYxednI9Er0cxNUFSSkHMCsEvdXZLAJJ9UhoklY9C1GTOLomorlvdQAfLWnZBADgCKo0XS5MqloJTRIpQqfe9G5bvHSJoYqYPRnJmUkbgxeiaNcMx14xYMd0eTIWShACSQAFGoBDuQpiKu2tNYjJeLV6PMlDhIBLEG5atTlFqmm/SA1YknJ+ACbMIlgzCsgZsqFNlSreBqg+6WZzwgRO2lFVgQRlSNwD5WvUEv8A1MO7WVnrmBqaDRQFabmHl3RzZuzM6hd0Euz1NGJOgsNO6Nwgp2uSTmbGyqSTVCi60vwPe5zPRrAcYqiE9pr1alyLHTc8WjGmaVFi1vW9a5O5rl7bog9myfx0vRlV8+WtO+FUrKwJ7ZMhIC2TQMC5AzWLBFz5kseULnYSXNCc7poDlCg7VepDlq666QwZQUCsS0khRF0guxqAwJDkVblSHsVJTMyqX6+VixrqNNWaJykkPKDXTTITFTlonkpXV3Fw1Kc2DVtwiXk4CQl0TB2jmeYWCU5iyctSAmtFHdSGJ+BBmpXRgzje1uekGLOZiWO5xblAlk6oRwtEl0XxcqWnEIOFTiUqlZZZUUAJXXspK2LkKBcdrslncRWNpbEySworlZwzy0JrVrkO5GvIxMDFqCQkKIS5IAZnN6NHJaFqJICiTdklz3gVjLL9htr4or+E2LMWQyVaaaPqTa2sWTZmAVIzMEkrDVWARVklLVLmhDMXGoj03ZWIU2VCwA9CmlQ2raGO/wBn8SXd3Oqii9SaPq970FYLk5Ln9h8cZJ3KNkZJ2kTPyqSGSJgID+1dquLG2+G9tbYE8LKZeUdkPTshLJACU9lKWpSh5s06OhU1ZzZO0Xc53Je7s9926Hh0AnG0kWamYUOhYWjLjpDyjJvoz8iHEzCPv6Vi5q6tcR/gq7ifmIZX1eTxeVM8UxXehPTl9CrpRkZT1pzqH++fGDMOhSgkjK4cblMfb0tmNfpEnP6HzR7CxyY/OOJ2TNlgslYcNVBZnB5Gr33wHNCelPyOzVUUwAAswpRTBL6WveIaev0pAJYAjgAKP3u5aJhczsEUCr2vWgIPh4bqxsvCHMSq1SKUdgBaFjJUBxYR/wBMBlvKZiSCSKkGrVHZrRgLHdAUrYywsJUkOoFg9AaVUGdg+kSeF2gUICSnV7OSSauaVYMH3aQPiNq5phWygEAih95Vb8ABXdwgrcBP6gCJOZYSljlBuHJIclwzmxpUgCJaWlkNlejOkKYA1AdQ5Uc0zQJgsGsrzIIuWciouczmgILO1xwg/aE2gBUxOmUZgQz0OjFq6inFmI1YPiJ+5qWNyK1cu13+7bJ1KKB2eoj/AB5n/GXGILlkm99NO4AxtvUjJKdnqcu8+Yf9kuCiuJckX17n8LDc5vHSW1OdO+Mo2WElAK3BcpFGq9DuIfNU8RGr9e0p0YXnO1ZqS2L84ydGKXnCVF925hpX4ROas2TsexSOwQC7uxsPPWJPoxj50hWaWsoC2BZBUFBJqoP2SEk73qQLvEdipRYOXN+XLxgaSsBQux5056ad7RocEnImdrYichRSoqTXMCQoEgknMCQKkm+8VtEYueotlJSwZ3Op5k7358meW9rv8Y5LGkK8jKKKaFFK1ZAZoOVJSCpwR2swqX414xJydlFSAkqCkOSzkpNsr8miLaJXYQOcn2QGPE6CApOTpl8aj7WhP9nm9QhH7JKflAa9kGUpznBV7WY17waxa2+/vjCMfh/SSykM7ggnRtd8NKDrhlpYI1wVlbu5hDcKxMyejxN1udyU1+cSeG6EKVaXOI3mg+AiSxyJeiypqMFYfZkyZ6qC280Hnfui44foYZdcktJ3rmJJHiaRI4bYSX/EnyUDVpiVH4+bxRYX5GUIL3Mp+F6MH25gHBI+Z+kT2B6EBQcSlEe8tRCedWEHYrpLh5HYwksTVj/urqkcrP3MOcQOOxs7EF581Sv8rskfuinlHdh0Mp80eZqfiumwcRVsljhcJI9adKB92Sj0iuWYMkd5hK9vSB+rkTZnGYsIHggH4xCIlpFhHc8elD4dBdni5fjuol7EkSqukUz2ZOHR+4VnxWo/CEHb+J/xcv7CEJ8wkGApWGUqCk7N3k3i39Phh4Rwy1urydzf7CF7TnK9afOP/kV9Ya9Mo3Ws81KPziQThkDQd/5wtLDdG+RdIk/Vl7pv/IDKlqJ9o+Pxg/DTFJ1mDkpfyMLC/sx0ToR0/BWCcf7mGStpEXVN/iKPxBEEoxiFXV/7IlK8wkHziOTN4/fdCvSvSnhEJY4vwd2PVZYdSJNWzpEy4lHuWn4lQ8oFxHQbDrshj/lyq/4lKvKGQB9kw9LmqFlGIS00GehD4lkXu5/n3IbGdXT0Qpzuev8A6rAPhFe2h0NmoJCkjkoFJ8wx8Y0WXtlYosOnj2hBkvaqVJokEE1SapbkfkRHLPR10duPX4p8SX+jG5uAXLTkKClOpZ/90AowwAZnYuCSabwBaN3/AEdCgwRLSTbsJKT308DXnFR6QbFSP1mGlh7TJRUkeDM/AiOd45R8nWlHJ7TOFyySTUBt7luFbxtnVCU/oByhh6VdN3ZRGZTdgA+qpudfOkan1V4Uy8GoEg/irNH91G+BCTumP6Ox2QPXYogYVg5Jmgc2lxk2ckuBlL0pc0HaPLWNT68wGwb+9O8GlvGYom5WCQT+zvDOS16lmteBPiRDJyzk5NGKy4FA14HkS8uoO8Hfwg6Zh1LFEgaA6Dmd1o9sjYs2fMKUAZkB2KkoSQSwAKiHL0YQFKrJuLkqQ2uYoJLEgNUaflDUifnIASx0Oh74cxUhcpakTBkWi+ZzQv3HnE1Jx8skJC0klgwL1a1ORh1XlDYMW9vmhmRsm2ZQ5D6xLYLCMyEJJOgAJPHjBOyNlqnzAhNNVE6Df8uMXiXJlYOStQFEpKlK9ohIe/wFoaONHfJxx9dleldHClHpMQtEhAu5c/Fge8mIvG9LMFJpJlKxCvemFkdyRcdwirba29OxszOsskHspFhwA1O8wXs3YYCBMmOlJ9UD118n9UcfjHo49KnyzxtR8Slyokgrpxi10l5JKd0tAT5lzAc6fiJn6yesvvWo+TtEps7ZPpS4SEI8zwc1POD8XNl4cdlIznvPMm/dHbHFjjwlyeNPUZsi3OVIrY2NTMrM28hvjeFytmJ4n75RLIlE/izyf8qd/A/SGp2LUv8Ayp0Ap/WOiMV9Dz8kn3bGgwFISVxIYPZBWMxNNAKnwg4bERX1vu+kU9SEeCMcM5ckNJlE2iRk7PAYmp8oNk4MJAYceLcT8ofUhiauO+IzzN8ItDT1zIFI8BYbu+EhHOvD7pwglUvxFdISUV47ojZVwBVJ00+/CEE+UFiW/H73w2ZTkNrGsm4PwD5o6lcL9HZ9YQU6wSdNDiZkLC4YCKiHAkwrQ8ZMfSuHkzY9gtmTZlUoLP6xoPE0MSknour2lpHIE+ZYRKU4R7Z3YsGbIrjFkcJ8dJ1FDyHnE4jozLF1K8h8jDidl4dOoVzU/kIk88EdsdBnfdfz9CFwONXmys5PsirjeIsk1AUnKoAghlPY74bE5CaJB7ksPEs8MzMUo27I8/oI5cuVT6PV0umnhXLsqK9iKM5aE+qlRGY/DidO6NC6I4QS5GVPvG+pZMQYYUEWXYCfwuaifIRzJcnoyk2jO+vCWScEwJSFT8xGgIlBzwjM5uIAAKEsRQpNiGY3pq4bdGldfSiJeFILdqb30lsIyBayUh3DaF9a/D4Qko3I45+4s+FxgKWALPuD8GDt3tBMrby0gI9HnCMoSEtQHmDUkPufQxV5M9ZCACAXao3hr9/nwiTlYhSUZ1pUzsFe81CAbOGtHO8aTNGc8buIjFKK1EmWp3JGZRKg/qhzdjY6QRs+SClZQkIW4BOiiKuRbXSBE7TahO8ObkaVO/QRNbPAyAgu9SdX+6RdNvspp7cuQ7o5htoFCzKmy0TEKClSkhLzUJDgBanAdTiresDzvcibPnZpOJwyUIWg9pE0TE1ACkKdKSFVLFiKXik4THKlqCkFlCxv3bmi27O6WoUwmdhW8VSfmIvF0WyY32uSlbU6EzcPMokzJIPrJuEjRQuktraCsJJOImFSvVDOBu0SOFD4Ro8nEJWHSoKHAgwk7MlkuUJzG5AYnmRePRhqqVNfk8TN8OUpXF8fQqmOxYlS3DDRI/LcIhNnySomcs0Bo+pFzF3x/RCTOZzMSw9lQbzBit9JQmQPQIqAE1LPvag3Za8Y6cOaMntj2zztXpcmNOcqpdEcCZ8xqsLB/LnCwgLmBKQyRTwhuUDLRf12PHfEhsjC0Cnqo24DV+cdbe1WeQlvlRIrldkMHG4fb90OpYkkWVTv4jSETCAzsPPv4w6pTMS7likv8RHGegkrPS5bDTu0hKpWo1Ds12+EOhIqNKHlSEppq9HA4cNO6APQ1kBfU+MJ9Gw3DyG7lD7Zmauaw1DXJF98eFiR5V+fyjWDaMFIDacWP2Ybmy2FPsHuglMtwCBrVu7SEqlvr318CPONYrjwCqRSzPHFyzSnMQUsfYrCESm5cYNiOAzJwqlEBIcksALvFo2b0dRLqtlr3GqU92pj3R3DMlU01Pqp+fxA8YliWEcWfM72o9rQ6KCisklb8Dc6eE3cnQa/QCBZk9R1bgP/ANH5NHGepufto4RHE2e2opDZlC5Dnea/GPEx4wl4Uc4YQTC1Khoh+UCzCSIs+wv1Q5/IRWDFn2F+qHM/AQYgl0Z117zlJl4XKCSTNsATaXGSyCSAmhIapc1dqgmka715jsYXnOerUyocRlknCqUQxBvUl97HidYnN0zlkuWdmYZBTQZTeh4aJexZ+6A8fjAEZHpQhjR2ZynexaD0ykEqHt3BL1AFWs7MK1odIrmPJzEMw3dzffOBjVsVKx2VMchyd4teupi57HS0pPGpd4ouFIzCoFYvmzVgyxV9N8UfB0YF8/4C3f5boekmx3/doZCT9/WHA9tIFneF/pCh6tOMWHojipi5qgpaykJJykkh6DlrFWQpmDP9+UT3RfFZJ4JDBXZ8bcLgQyfImRXFl7SYzrpvhinElRssJI7gEn4ecaNEZt/YicTLy2UKpO47jwP3aO7T5VjyJs8PW6d58LjHvsztIK1ADkOUWPDSiBls1qxAT8NMw0xlpynTcRvB17oIwu1WLkE8jHszi5pOPR8jB+lKpqmThb1SBT5ajcYUhFiNzV3V+sR8jayHcuD96iDw6hSnAaxyyi49nbCcZdC5aGZtHD8TYnlHSmjBiKNzGvO/jHU2hQFeyYQskeWKgmnGkdN6VG8N/WPTC4a7cI9lcCh7oUY4tPce6OJTvaFkVr5wpjzEaw0NFPf8Y56I3YvzHi1oeyff1iS2bs7Mcywydx1/KFlParHhheSVIkNmycshAILmviX+EO4gdk1hwFy/hA+Nm0A1PwH5t5x50nds+ixx2pRXgHMNKVCyIQoRMuIhKjHVQgiAETf7+MeMeUIQTCNjUeUqLPsL9V3/ACEVYxaNgH8LvPwEGD5Fl0Z316zkhOECnqqcAQ1DllgGvExmWGUpLAgPW7AFi937rxf/AP8AolZCcE3vTvhKjKdnHMaAE7qAHg/fGnFPlnLO0wzETAuYVMQeKb0s/j4wzL2ZnmF/Us+XMxuLEEDjy3wrHTyCkkEWBBIZ33mlteIhjEYtYWGLKHZI94aEglvho0LH7E+fAwNlKchiVVoBuJBFW50eJnY+IWhYlq/DDEqKrU04HSE1WAJgNUkgBSmcgMpiolIIY0O4RJJnZh2kki9XIo7kcW+cCU2Wg4ted3/pJYZQIuD3uLn6QRmr5fOAJOI3AlgHy8TS9d9IJROGbK4zM7P3GnhBuz0YvgIC2H15w8Jxf7EBTMSlAdRAG8u3AQ8iZxpfm8YYv3R3pAJqQiYWWKA6K/OJ4RlImkDkzDWLJsvpUtAyzPxBv9oDnr3xWMvqc2TD5iW7FYNE1OVaQoHQj4ag8oqu1OhCUuZUzLc5V1tuUK+Iiw4HbEqd6iw+oND4Q5iElQYOQeCWDVDkmta90dWLPPH7GedqNJjzcZI/8mfr2FPSH9GVJ95HaHiImMPP7AJoo+PGLFsZaklaVIy1cEFLF/2Sa73iTmS0n1gDzAPxjpnrXLiSPMXwiMG3jk/z/EVFB0tz1hzKXY15RZRs6UalCX5Rz/pcv3B4n6wn9RH6D/8Az5/Vfz8FcTTRo8lO9osidmyx7CYclyEiyUjugPULwhloJeWiuIw6yWSgtwBg2RsaZc9gca+Qia+6R1onLO30i8NDBduwXDbPQioGY7zb6fGCm31+ENz8UlHrFtwue5IqYGXjVK9UZBvLFXcmw735RzuTb5O+GNRVRVD+IxIRxUbJGvHgOPxtATklzc/bDhHAln3m5NSeZhJVCN2WSoUVQlS4SpUJhRqOxwx4mEEwLNR4w2ax4qjhhRjios/R4/g/vH4CKsVRZ+jX6n94/KDDsWfRQ+vLZomS8MTYKmpelCpKSksRUdg/HSMVkYEgiofmKtuZ4+iOt3YpxGzJhS+aQUzktfsOFVcEdhS7bow6ZIXLGYhTZh2qFRcXLE0PxeGm6OWXu5A5qavMSFs4I5a00O+8MY7HBYoEAWtUWZy9bUiSngEFzWu/Sxa2usR2ExolHNlSUklyqWJhCWYjKt0kKcB+MJGmTa5oPlbQyJS8hBBSUqUEkFqAubEihPMWh5CggtnS+ahC3NmNLtW57tYH2TjwtSkOUqWwS4z/ALKU0dNyaEOW3RIydmlRWpaEoUFPlQGBAYHKz5QWqDRzCTaXuFW5e0XKRlLJIWx9cOxBZmBDuK+NhDsxZJcJSxowAcMddAGApq+mopxCwVpEpTAAkFBClEqLFuLsSGDCJKTgVzAAzTKOzACgBZPtV3DXV4VTUS+PO+YsCnZpqSlQFGZLO5B725tCEy1oAZYQaAs7b7Fw57vCDhs+blYIUWIACRmYVJT2SS5F60ZjWhbUFZlIqVOn1wRUBzlejuNNQ26OhOzoi2+QnCqWxMwoqzEEgsw9nShtDu0U55ZQjMM3tC1GqTY7m+ECSViuZgT7OYHcKGulQNHhxc0aVJtVtPD73RuLHllpUxg7QxMoFwFBuyoByK2ZP5QRI6YTxLZAUhL1JCsoYapv4boGmTVcUkMbfej0HfeFjHMxDm9r/R2NhXgYZSimc7zN8MlcB00WqahSphmAWCTlJfQkitrHxi64fp7JWrIUTAqj0cNckGlPrGZ/pwd8qXJ3VFHLFnLUGsLmYwFRUoO2of1QaftX+EF5E/Joyx+TWk9L8N7yh+6flDielOHNpn+1X0jL5O1kKS4swKdHenxH28ES9oJy3Aa/zV4t/QQu5l1DG+maOrpXIGqjyQfm0Cr6Yy6lKJih+6kU7zFJlYtCgySAzauz1NdTXxMPTFPTfu0ZvC4jOTQyxRLWjpcVKYpTLB1USptKgZWiQVNUbrUX0T2R5VbvijpUSd7XtQ3HM8O+DtnbYXLNRmRu1vcH5fCE3Dekl0WmXKAsAPvU6w4VQNh8WmYnMguPMHcRoYdJjWJX1FFUIKo4owkHfGs1HY4THHjhMCzUeJhuZMbnpCllhDbb4xjopCVGOkwgmBYaPExaejaWk81K+nyiqPF32dh8kpCdQK8zU+cPDsSfQ/MQCCCHBoQbEaiPnfpx0LGz8SsgtKWFGXmSShmcIzAMFAjLXekl3LfRURu3thS8XJMqaHBqCwJSoWUHF4eSvohKNo+Z1IOVWcBr2IIDUZ3UDWxvWsR0jLnCZnZS9wEmtNTZ2Bpv0q986Q9B5uFmFOIGeWaImgFtSHNkqsMp7nEUzH4RYzejFEDMo6VZwHobim4d0QUuWmc744DpITLVmlPNCVE2D1ukMXLjSrMN8S2HWmcnMwTRQIULMauNBUUEVHAYxQWC7Kfk5PBuVPrE3LxwzIJSokukpuVOFpA0INab2JFXiU8bBTRZsGpPZe6dXBypoQAokB2e7VFdQVz56CsOoZQzEKqQ4dstKhgfyis7JnpKgFWAYghyFWqklXG7UakHK2y83K/azJCTly0YgnQDQBmdqaRzvFyHcT6MctBpZnzBVnpvYOzi2po7QjFzc4SqYcybPwI1OlacYjE4/wBlaXSxJI0CGSVVsA9DfhZzpGIZLhicxOU6AklwXLsGIKa94iVOPkopsjMd0LXlEzDklQzPLLjNuCTYG/A8Ig8PthSFZFoUlYFUrDEnRwWuHEXmRjxdKwmgooHKaAkcGB0tTuG21sWXi5YEyhSCUTUs4G46KTwcbw0dGPPdRn/kq6lyuysTdpD2RXipgCSN4733GPDFECrMcx10oco1o3cecD4norMT6swKIsX5V3j8++FStmz0S8pSSPdo1VVJNAAzihPmY6lKL6ZHY2EHKsgk5EG9Eu5FH1B0NSK2h9RCAlBOexerhy4CdDTlflAZwEwgjMGKiwYkuKVLAV+kOy9nhLFRBIdj2qtoQ7C4o/1g8SJtO+gxeEpmYJdyODOSzXpUsGoIaMsmjJZyxAKCzUKaOS1eDBtYMlTPYCm1d00YgVs16cwOTOKxSWIC8yhQgOwIPacMynANiN71ijSReuLGpmyJiQFpNGIbMSKVBFAD3H8y8H0gCCM7kKtQJVc33Brhy3jDOH2gEqo1w7gse1QqCS7uTYsIHxmMUSsAOhRPZFT2VEvUAkFwageZELb8FINJWmWpGNQonISAXIzVo7OUhmpHV4hIFD61ePfpwirYHaCpbTGUGqASoDtUu+Z7UHMwWjb+ZaCqUAkApzVOY1DuC3rCwGoa0Bc9lceotclnweNUlTpLEeDbuMWPA7aRM7NEr3PfkfleKvJw6FZlJWCAxAcVS1VCru5ZiBSvAISvK783Pi3dA6OppSLy8czRXcB0hI7Myo0VqOY1+POJwqCkggggsQdIFknGhwmOExww27ngPP8AKDYBTvXw+sJJjiplWjxMCzHjCFR7PEhszY6ppB9VG/fy384K5A3QvYGzjMXmI7CPM6D5xbYbw8hKEhKQwFoci6VEG7PR6PR6CARNkJUkpUkKSaEEAg8wbxVMd1Z4RZdCTKL5uyXDsQ7Kdu4i0W6PQsoqXDA4p9mNY/qHm+kSqRipaAhsrylA0LlSiFHManuYQfK6n5qSsiZIImOpQKVBlEM4KQCQKljfV3L6tHoV44vsXYjHsH1KT0KJE6SAPVASo+7elWYtziQT1QrBmqC5SlTCD2s50Ad2cG9uVI1GPQrwxfZlBIyn+6Cfly+nlBL6JUHYUele054PRmhnBdTuIlrzemksAWpMdyGdyKG1v665HoPox6N6cTMMB1VYhASFz5akhyQy3qSaKDcKtvgodWs4pYzJVmBHpBqo2t7XlrRtFj0I9NBhUUjNEdVs4JUPTSzm3hZA5DT7vCj1WzTebLLBhRVKEFiBS8aTHoKwQQ8Xt6M0X1UzCXM1BJu+e13bU28IEPVBOo86Vq9FPW/aZ7ee6NWj0UUIoD57MhV1M4ih9PKJD6LAINMqgB2g2ri8cX1KztJsgXsJgerh2vzPnGvx6DsQmxGPHqWxOUAYiVQlqTKAtalC7+UFy+qXFVCsRJKTcZVEascqgQ9TXiY1aPRtiNGCj0ZKvqbnFJT6aVWjMtm101NYYwvUtiUU/SJLfsqcVBDEi9AHaNhj0bYg7V2Zjguq3ESzSfKb3WWQ5DKPFx96RI4nq8mqLiaioD0UKtW3Gr8YvsejbUVjNx4RnY6tp7frpZrqFUGoH5wVgeg+IlHszZWXVLKb4UPGL1HoGxBeWTK2ejC/fT5x7+zC/fT4GLJHo2xA3srR6Lr99PgYVL6KHWYByH1MWOPRtiNvZF4To9KQQSM5HvW8LRJgR2PQyVCt2ej0ej0EB//Z"/>
          <p:cNvSpPr>
            <a:spLocks noChangeAspect="1" noChangeArrowheads="1"/>
          </p:cNvSpPr>
          <p:nvPr/>
        </p:nvSpPr>
        <p:spPr bwMode="auto">
          <a:xfrm>
            <a:off x="63500" y="-858838"/>
            <a:ext cx="2581275" cy="177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24579" name="AutoShape 4" descr="data:image/jpeg;base64,/9j/4AAQSkZJRgABAQAAAQABAAD/2wCEAAkGBhQSERUUExQVFBUWGBgaGBgYGBgaGBoaGBgXFxgYGhccHCYfGhskGhgWHy8gJCcpLCwsGB4xNTIqNSYrLCoBCQoKDgwOGg8PGiwkHyQsLCwtKiwsLCwsLCwsLCwsLCwsLCwsLCwsLCwsLCwsLCwsLC8sLCwsLCwsLCwsLCwsLP/AABEIALoBDwMBIgACEQEDEQH/xAAcAAABBQEBAQAAAAAAAAAAAAAEAgMFBgcBAAj/xABHEAABAgQDBAYIAgcHBAMBAAABAhEAAyExBBJBBVFhcQYHIoGRoRMyQlKxwdHwI+EUM3KCk+LxFhdTYmOishVDg5JzwtII/8QAGgEAAwEBAQEAAAAAAAAAAAAAAQIDAAQFBv/EAC8RAAICAQQBAgUDBAMBAAAAAAABAhEDBBIhMUETMgUiUWGBcbHwFEKRwdHh8RX/2gAMAwEAAhEDEQA/ANxj0ehnFYpMtClrUEpSCVKJYADUmMYdJiP2n0hw+H/XzpcqjspQBbeE3PhGU9MOtubNUqVgz6KWx/FNJi+KfcT/ALuUZrjpilKUrMSTRRKgVF3vV9L10dnDrut0Slkro3fF9c+zkFvSTF0d0ylN/uaBj16bO/1/4X80YKiQTUGnn/S1eI3wjEYRSCMwykhwNQNDvHCGAptm/wA3rw2eksTO/h8SH9bhCf789nf6/wDC/mj56Up7/bQuTNYEEUNeNjruqPCANuZ9Anr12cz/AI/8L+aO/wB+mzmJefRv+3v/AHo+eiaMwvuD8nvrbluhKkEcvsRg7j6HHXns6n6+uvov5o4OvbZ2+f8Awv5o+fAs5b0eoe50pCZJYnexbm30JjA3M+hk9eezj/j/AML+aFDrv2f/AK9XI/Cu1Pej59EzJcBRUDd9facHf8Ibci9zQ8hy3sYwNzPoYdeGz2J/HYXPorP+9CB167OJp+kfwv5o+f0yQSalg5ANyaMNz18uMdkS6uGN3BJFhZ3HlGs29m//AN+uzv8AX/hfzR1PXns4lh+kP/8AF/NGDysIkocM7Fg9ixVY/s5dfW4BxjIYPpyP398IxvUPoFXXns4U/H/hfzQs9d+z2f8AHP8A4q7qh6fnHz2pPHTyBbXV48uacoHCnKtONYwN7PoWT12YBRAAnubD0XAn3uEKn9dWAQO16cFyMpldoNqQ9vpHzzKmtxofMX8o5PmAtRjqa1pz+35RuTb5WfQX9+ezv9f+F/NCk9d+zzrO/h/zR88Aw5LhkCU5JH0XJ64cCogAza2eX83gv+87BuzzP/UfWMC2VhC4U9cwCQAXdgRpXSnOJWds+ckpUZU1CRUrVLWAdSXIANaCvxjphHE1837nnZNTqE/kqv0N5wXTXCTbTkpO5bo/5MIf/tThc2X9IlO7esL87R8/r2iRp8jBaMRoVNrwbjX4Qdumf9zX4E/rtSqTgm/1PoRGMQQSFJIFyFAj4xH7Q6V4WQR6WchLhxc0ci4B3GMVlqQqgUlJsRcq4hIJpfWIvaSQSWWPXIJcBh7xZRDMkgF6MRcxCax7bhK/x/2dUdXkbpwr73f+kfRGztrycQnNJmImp3oUC3NrHnBkfM+E2lMlKQJRXLUH7Uo5VAEjtKJoTRi4Arq8aZ0N6zispl4ojKWSmcWSrNumI0Ju4a4obxBS+p0wzqXDNMj0cSoEOC4jsOdBwxkHWh0oVPUZMokSpR7RFlqHxCasN4J0EaJ002z+i4ObMBZTZUb8yuyD3OT3RhE7Hj0ZHrOBRi1QCH3lifARz5pSVJE5yrgBMiWtNHSa6VYNR3iNxZDsxKbAu1jvbiR3w+J4vlCd7EjlQ/CGFq7Cuy4pXQEk6Ch4PaGhZzsGndkdlThQL3oKOIGJNnJdra2bn+UHScQC4UwBvpudrsSzWq2tYHnqYshiEkHMAW4EkxVWNEZ9EezQ9qxs9WoTQsaPpBU9SlJYpAUghJZIFGIBJHEHnFkTs6WZZLggnMrs9kKo6gosUuBVrEEUFI8lEpQeWklyEkgVo66EEZg4IJDXhW7M5IqygQB2fUDm5LPQmrAOQKND6MUkpClJITUZmdJdyU1Nu07acXiaRsZJUFpIfMns+yA/aTQsUsUtrQjjBeIw0suwYl1FJSkhSyGIOYUN3IpQvoQtpszpopmLwhlneHZ9CWdn32PeIZi3YrBGbKASimUsLl0+3mc6O5q+WjvFTkHtBiRxD08OEOmUjK0P4TKFJcO5rX4UJ8qQ9PloStkqzJI9Yhg5Fb7jaGZeKKD2DQjL2gKA35VeorDs1BmKBCQPSKYXYMz38X3PxgivsNTs1IDhSVDeDWvBn/JoCGFUmrZgxNFN5/IVgnZsrK5KAakEF2IfSlO9+USARKWE6PcFVXtd6Ub7MLyTUqdAmB2aMoWSeDNcVbvqProOsFCmJBqSXFa79dHYxIyyUkgFWVAG5q10O8cdLQDipzFyA76205ffjB2t8k9zuhOKlJS7hlKcu4YGoDAUqIBkgUB334chHcViCpQJ3NyZg3lHpct9QKgeP3eCl4LRTS5OqLcRp96R30RJDB3oGr93joR2gAoFwC4fdUWdxbuiemYEyJJWlQUkippcggFJsU+YNLMSG6BJ10QE2RlDs1YbSqJvC4TPVQDA1qk0etHdVW9V78Ia2jsYupSAyQM1dxNAK8vGMpeGCOTwwfZ2LVLWlaVEFJBBGhBprFln7bM79YQLupKQkOWqpIITdjYEte0U+Ugk7zwiRlIoxdzoDX4UgsSfBJHAoWsALmE27KEqF3OUhddTTdxgw4VORKQoCl/RhUzMGIdiQEkguyikNxIiP2fi1BZS2QlLBSjlADitmNGGmsScycSlJIGddAgbyxvQHUVc1vvlbumJ96FomejKSQVIAD9pyCpqKZhLZu5gSXFBNoSk0KfWzG6lEqACWzA9k3JcZUsoMLODiMSykoWMqQqWpRLk1SACopU7Fj2XcNRmEIn4gkKRLdIDzEuRnUwBWpR3s5y6VDljDbeR9g3/ANcWQlDBQSFACtc1lEPVaXLHSlKQ+kZUArOcqPsiwrTPdKiX0preO4OQmQsLmgLJCSEAJDKUXykEFnSlQcAZXFQWEB4rF5ZqikoVuIHZYkKDBg12qAXexh+2FpGv9VPTFQKcFiFB2/AJzZqJCiguNxca3G6NUj5WG0JspSJqVGiwpJBNFjKp+BoAxeg4CPpzYu0xiMPKnJoJiEqbcSKjmC47oyOnFK1Rn3XniyMPh5ei5iyb1yoIApf17cIx6URlASTW5uHsNLRsPXVicicLeqptg59VEZUhMs3S3I5dGY15UiE5ciz7PSsUyWOu+t6Eb4iZ6wAUtubdrfx+MHzJZSGDqO+9Ka6Vr3xF4hLGt4bGl4JsckZTnBo6DloLhjqQxLH6HVWAxyUumY+Qj2Qm/EH1hozhnvRiNLoRR/vjQwVhsFnmkEEJGYnMahPEuK8yIs+rNaJSRiClaZhQtLglrJSV9lKhuBBI8bxJYLaQy+qUpBYulnCqEuL9ltPDWJTPEpeVAzHtA5sigaAOHS4CcqtSH3Vh7FSfSELTmQSFtncgjm7ZtCzOwcVib75EfYdPnZRmAFWKQkpppmG96nNWoDvqEFy1qVlCgVB1FKhmYNUB2ZzmpesRePxM2WooUAGBFAHY527VSKKNCWIGtDCcJgpgIUezfKdTQ0377t5vBpDba5skZ89OHlqEs1Zu0xUcyVMGAOVg92dno8VhI3RZFy1hBSUKWFpNACySoAOpViXIFa1HCK7LWzmlQ1QDfUPY8bwUUx9CpCMxAa5vrVotEmUJSSmjkEpFTlZgC++tq68IB2LggrtJoXDFQBDvVq6EHQkOOEC7XxC1zACDQ9kamrOBvJGkbzQk05Oiax04SgK9osVEB3ZITcFzpZ4rfp8xDupn1qQ7gP4n6QXPw8+Y6ihdAAdCySaFNzVzaAJU8pLhnrfj9nxhk0CMaX3DMNicqFZquKHRyL8xQ+NdICnYhyOEFyUJUlS1kBIYBIPaUWokPYalTHzgAiC5DwirbOEvD0uWoKFHdjUAgglnY0UHpzpDWWLX0bSgpIUl0hTMRmSyuBsCxB3uKOHEpy2qynF0V/C4RedIIUlyGNjVjTjUeLxb8dg0qklOZWamR0jcVFJWwCtDooXqHMOfoko+jCgUdogMVZmRLl0cmgOVAe4rAG38alSCCkuzj8RSrk9oF2SwAOVnA1AoZwyb2LNcclbkTGNiSXZgCQXrcU3/AGYtSpMxEsEgZi7prRqDMS6lE1NSA3NoqKVW0YlyLn89PrE9hNoBJV6NK3sBmSX0tkqW11fe0VaJzQjA4D8Q1SDozuKqqK1qBfeYZn4eYFCgvQvS41fkaw+jbKlVAYXJ1YXyjg4oN0Oq2uokMQSXod9BmoxrUt9kfMJxfzIKxs2ZKlpJZZdQDVAALAlR1CtwDcLlibi1KFAC9U9sHKzKWkAFwKu5rQsHOYoxW0JswFIKwGKRldLhZSVODTt5Q5/y2tDZmGUgJYALQn02YljlUWDBVnKbC6QaMTBobavBGYjLlzZkE5wAGOYAOx3EGjmpL1rDeKxSlsVFyX1c7u7kKQZPT6TMmWQqWgOFf/ZRyAh6moD0diKBYWTmICaEkMdyqsN+l4bgakFYCSlSVAleZKXSkJJ1qSXoK1ce1whJllGdBIzoU7UIo4LGtQTyIhpSCEpmZqkl69oEEkFu6937oOlSc6MxRlV7ySa73SSwPJneMLLg7KnAl1doFTqa9KEubEBfi0b71UzwrZ0sBwEKWkPuzZg3DtUjCBLyget3gAl66kuAlix3iNq6mVk7PL/4y/8AjLjIOL3EV14Ygy04VQDsqa41IaW4fiPlujK8QQogpN2DFxexJLm8ah17A5MIzNmmu/KW0ZXKwoWlkuk6Vpa3CrViE6TsefYmWCSQfV56s9wLUhtWz1KVowZySLGtavw7xDysNdjrq9RziW6MdF52LUUyyhAlgFSlqLEl8oGVKqkfN7w2Pl8EpJ+CIxWw1tmDkCm+oD0CR2QwJ4VgXHbHnyx6RcuYEk0XlVlLv7TMXYxednI9Er0cxNUFSSkHMCsEvdXZLAJJ9UhoklY9C1GTOLomorlvdQAfLWnZBADgCKo0XS5MqloJTRIpQqfe9G5bvHSJoYqYPRnJmUkbgxeiaNcMx14xYMd0eTIWShACSQAFGoBDuQpiKu2tNYjJeLV6PMlDhIBLEG5atTlFqmm/SA1YknJ+ACbMIlgzCsgZsqFNlSreBqg+6WZzwgRO2lFVgQRlSNwD5WvUEv8A1MO7WVnrmBqaDRQFabmHl3RzZuzM6hd0Euz1NGJOgsNO6Nwgp2uSTmbGyqSTVCi60vwPe5zPRrAcYqiE9pr1alyLHTc8WjGmaVFi1vW9a5O5rl7bog9myfx0vRlV8+WtO+FUrKwJ7ZMhIC2TQMC5AzWLBFz5kseULnYSXNCc7poDlCg7VepDlq666QwZQUCsS0khRF0guxqAwJDkVblSHsVJTMyqX6+VixrqNNWaJykkPKDXTTITFTlonkpXV3Fw1Kc2DVtwiXk4CQl0TB2jmeYWCU5iyctSAmtFHdSGJ+BBmpXRgzje1uekGLOZiWO5xblAlk6oRwtEl0XxcqWnEIOFTiUqlZZZUUAJXXspK2LkKBcdrslncRWNpbEySworlZwzy0JrVrkO5GvIxMDFqCQkKIS5IAZnN6NHJaFqJICiTdklz3gVjLL9htr4or+E2LMWQyVaaaPqTa2sWTZmAVIzMEkrDVWARVklLVLmhDMXGoj03ZWIU2VCwA9CmlQ2raGO/wBn8SXd3Oqii9SaPq970FYLk5Ln9h8cZJ3KNkZJ2kTPyqSGSJgID+1dquLG2+G9tbYE8LKZeUdkPTshLJACU9lKWpSh5s06OhU1ZzZO0Xc53Je7s9926Hh0AnG0kWamYUOhYWjLjpDyjJvoz8iHEzCPv6Vi5q6tcR/gq7ifmIZX1eTxeVM8UxXehPTl9CrpRkZT1pzqH++fGDMOhSgkjK4cblMfb0tmNfpEnP6HzR7CxyY/OOJ2TNlgslYcNVBZnB5Gr33wHNCelPyOzVUUwAAswpRTBL6WveIaev0pAJYAjgAKP3u5aJhczsEUCr2vWgIPh4bqxsvCHMSq1SKUdgBaFjJUBxYR/wBMBlvKZiSCSKkGrVHZrRgLHdAUrYywsJUkOoFg9AaVUGdg+kSeF2gUICSnV7OSSauaVYMH3aQPiNq5phWygEAih95Vb8ABXdwgrcBP6gCJOZYSljlBuHJIclwzmxpUgCJaWlkNlejOkKYA1AdQ5Uc0zQJgsGsrzIIuWciouczmgILO1xwg/aE2gBUxOmUZgQz0OjFq6inFmI1YPiJ+5qWNyK1cu13+7bJ1KKB2eoj/AB5n/GXGILlkm99NO4AxtvUjJKdnqcu8+Yf9kuCiuJckX17n8LDc5vHSW1OdO+Mo2WElAK3BcpFGq9DuIfNU8RGr9e0p0YXnO1ZqS2L84ydGKXnCVF925hpX4ROas2TsexSOwQC7uxsPPWJPoxj50hWaWsoC2BZBUFBJqoP2SEk73qQLvEdipRYOXN+XLxgaSsBQux5056ad7RocEnImdrYichRSoqTXMCQoEgknMCQKkm+8VtEYueotlJSwZ3Op5k7358meW9rv8Y5LGkK8jKKKaFFK1ZAZoOVJSCpwR2swqX414xJydlFSAkqCkOSzkpNsr8miLaJXYQOcn2QGPE6CApOTpl8aj7WhP9nm9QhH7JKflAa9kGUpznBV7WY17waxa2+/vjCMfh/SSykM7ggnRtd8NKDrhlpYI1wVlbu5hDcKxMyejxN1udyU1+cSeG6EKVaXOI3mg+AiSxyJeiypqMFYfZkyZ6qC280Hnfui44foYZdcktJ3rmJJHiaRI4bYSX/EnyUDVpiVH4+bxRYX5GUIL3Mp+F6MH25gHBI+Z+kT2B6EBQcSlEe8tRCedWEHYrpLh5HYwksTVj/urqkcrP3MOcQOOxs7EF581Sv8rskfuinlHdh0Mp80eZqfiumwcRVsljhcJI9adKB92Sj0iuWYMkd5hK9vSB+rkTZnGYsIHggH4xCIlpFhHc8elD4dBdni5fjuol7EkSqukUz2ZOHR+4VnxWo/CEHb+J/xcv7CEJ8wkGApWGUqCk7N3k3i39Phh4Rwy1urydzf7CF7TnK9afOP/kV9Ya9Mo3Ws81KPziQThkDQd/5wtLDdG+RdIk/Vl7pv/IDKlqJ9o+Pxg/DTFJ1mDkpfyMLC/sx0ToR0/BWCcf7mGStpEXVN/iKPxBEEoxiFXV/7IlK8wkHziOTN4/fdCvSvSnhEJY4vwd2PVZYdSJNWzpEy4lHuWn4lQ8oFxHQbDrshj/lyq/4lKvKGQB9kw9LmqFlGIS00GehD4lkXu5/n3IbGdXT0Qpzuev8A6rAPhFe2h0NmoJCkjkoFJ8wx8Y0WXtlYosOnj2hBkvaqVJokEE1SapbkfkRHLPR10duPX4p8SX+jG5uAXLTkKClOpZ/90AowwAZnYuCSabwBaN3/AEdCgwRLSTbsJKT308DXnFR6QbFSP1mGlh7TJRUkeDM/AiOd45R8nWlHJ7TOFyySTUBt7luFbxtnVCU/oByhh6VdN3ZRGZTdgA+qpudfOkan1V4Uy8GoEg/irNH91G+BCTumP6Ox2QPXYogYVg5Jmgc2lxk2ckuBlL0pc0HaPLWNT68wGwb+9O8GlvGYom5WCQT+zvDOS16lmteBPiRDJyzk5NGKy4FA14HkS8uoO8Hfwg6Zh1LFEgaA6Dmd1o9sjYs2fMKUAZkB2KkoSQSwAKiHL0YQFKrJuLkqQ2uYoJLEgNUaflDUifnIASx0Oh74cxUhcpakTBkWi+ZzQv3HnE1Jx8skJC0klgwL1a1ORh1XlDYMW9vmhmRsm2ZQ5D6xLYLCMyEJJOgAJPHjBOyNlqnzAhNNVE6Df8uMXiXJlYOStQFEpKlK9ohIe/wFoaONHfJxx9dleldHClHpMQtEhAu5c/Fge8mIvG9LMFJpJlKxCvemFkdyRcdwirba29OxszOsskHspFhwA1O8wXs3YYCBMmOlJ9UD118n9UcfjHo49KnyzxtR8Slyokgrpxi10l5JKd0tAT5lzAc6fiJn6yesvvWo+TtEps7ZPpS4SEI8zwc1POD8XNl4cdlIznvPMm/dHbHFjjwlyeNPUZsi3OVIrY2NTMrM28hvjeFytmJ4n75RLIlE/izyf8qd/A/SGp2LUv8Ayp0Ap/WOiMV9Dz8kn3bGgwFISVxIYPZBWMxNNAKnwg4bERX1vu+kU9SEeCMcM5ckNJlE2iRk7PAYmp8oNk4MJAYceLcT8ofUhiauO+IzzN8ItDT1zIFI8BYbu+EhHOvD7pwglUvxFdISUV47ojZVwBVJ00+/CEE+UFiW/H73w2ZTkNrGsm4PwD5o6lcL9HZ9YQU6wSdNDiZkLC4YCKiHAkwrQ8ZMfSuHkzY9gtmTZlUoLP6xoPE0MSknour2lpHIE+ZYRKU4R7Z3YsGbIrjFkcJ8dJ1FDyHnE4jozLF1K8h8jDidl4dOoVzU/kIk88EdsdBnfdfz9CFwONXmys5PsirjeIsk1AUnKoAghlPY74bE5CaJB7ksPEs8MzMUo27I8/oI5cuVT6PV0umnhXLsqK9iKM5aE+qlRGY/DidO6NC6I4QS5GVPvG+pZMQYYUEWXYCfwuaifIRzJcnoyk2jO+vCWScEwJSFT8xGgIlBzwjM5uIAAKEsRQpNiGY3pq4bdGldfSiJeFILdqb30lsIyBayUh3DaF9a/D4Qko3I45+4s+FxgKWALPuD8GDt3tBMrby0gI9HnCMoSEtQHmDUkPufQxV5M9ZCACAXao3hr9/nwiTlYhSUZ1pUzsFe81CAbOGtHO8aTNGc8buIjFKK1EmWp3JGZRKg/qhzdjY6QRs+SClZQkIW4BOiiKuRbXSBE7TahO8ObkaVO/QRNbPAyAgu9SdX+6RdNvspp7cuQ7o5htoFCzKmy0TEKClSkhLzUJDgBanAdTiresDzvcibPnZpOJwyUIWg9pE0TE1ACkKdKSFVLFiKXik4THKlqCkFlCxv3bmi27O6WoUwmdhW8VSfmIvF0WyY32uSlbU6EzcPMokzJIPrJuEjRQuktraCsJJOImFSvVDOBu0SOFD4Ro8nEJWHSoKHAgwk7MlkuUJzG5AYnmRePRhqqVNfk8TN8OUpXF8fQqmOxYlS3DDRI/LcIhNnySomcs0Bo+pFzF3x/RCTOZzMSw9lQbzBit9JQmQPQIqAE1LPvag3Za8Y6cOaMntj2zztXpcmNOcqpdEcCZ8xqsLB/LnCwgLmBKQyRTwhuUDLRf12PHfEhsjC0Cnqo24DV+cdbe1WeQlvlRIrldkMHG4fb90OpYkkWVTv4jSETCAzsPPv4w6pTMS7likv8RHGegkrPS5bDTu0hKpWo1Ds12+EOhIqNKHlSEppq9HA4cNO6APQ1kBfU+MJ9Gw3DyG7lD7Zmauaw1DXJF98eFiR5V+fyjWDaMFIDacWP2Ybmy2FPsHuglMtwCBrVu7SEqlvr318CPONYrjwCqRSzPHFyzSnMQUsfYrCESm5cYNiOAzJwqlEBIcksALvFo2b0dRLqtlr3GqU92pj3R3DMlU01Pqp+fxA8YliWEcWfM72o9rQ6KCisklb8Dc6eE3cnQa/QCBZk9R1bgP/ANH5NHGepufto4RHE2e2opDZlC5Dnea/GPEx4wl4Uc4YQTC1Khoh+UCzCSIs+wv1Q5/IRWDFn2F+qHM/AQYgl0Z117zlJl4XKCSTNsATaXGSyCSAmhIapc1dqgmka715jsYXnOerUyocRlknCqUQxBvUl97HidYnN0zlkuWdmYZBTQZTeh4aJexZ+6A8fjAEZHpQhjR2ZynexaD0ykEqHt3BL1AFWs7MK1odIrmPJzEMw3dzffOBjVsVKx2VMchyd4teupi57HS0pPGpd4ouFIzCoFYvmzVgyxV9N8UfB0YF8/4C3f5boekmx3/doZCT9/WHA9tIFneF/pCh6tOMWHojipi5qgpaykJJykkh6DlrFWQpmDP9+UT3RfFZJ4JDBXZ8bcLgQyfImRXFl7SYzrpvhinElRssJI7gEn4ecaNEZt/YicTLy2UKpO47jwP3aO7T5VjyJs8PW6d58LjHvsztIK1ADkOUWPDSiBls1qxAT8NMw0xlpynTcRvB17oIwu1WLkE8jHszi5pOPR8jB+lKpqmThb1SBT5ajcYUhFiNzV3V+sR8jayHcuD96iDw6hSnAaxyyi49nbCcZdC5aGZtHD8TYnlHSmjBiKNzGvO/jHU2hQFeyYQskeWKgmnGkdN6VG8N/WPTC4a7cI9lcCh7oUY4tPce6OJTvaFkVr5wpjzEaw0NFPf8Y56I3YvzHi1oeyff1iS2bs7Mcywydx1/KFlParHhheSVIkNmycshAILmviX+EO4gdk1hwFy/hA+Nm0A1PwH5t5x50nds+ixx2pRXgHMNKVCyIQoRMuIhKjHVQgiAETf7+MeMeUIQTCNjUeUqLPsL9V3/ACEVYxaNgH8LvPwEGD5Fl0Z316zkhOECnqqcAQ1DllgGvExmWGUpLAgPW7AFi937rxf/AP8AolZCcE3vTvhKjKdnHMaAE7qAHg/fGnFPlnLO0wzETAuYVMQeKb0s/j4wzL2ZnmF/Us+XMxuLEEDjy3wrHTyCkkEWBBIZ33mlteIhjEYtYWGLKHZI94aEglvho0LH7E+fAwNlKchiVVoBuJBFW50eJnY+IWhYlq/DDEqKrU04HSE1WAJgNUkgBSmcgMpiolIIY0O4RJJnZh2kki9XIo7kcW+cCU2Wg4ted3/pJYZQIuD3uLn6QRmr5fOAJOI3AlgHy8TS9d9IJROGbK4zM7P3GnhBuz0YvgIC2H15w8Jxf7EBTMSlAdRAG8u3AQ8iZxpfm8YYv3R3pAJqQiYWWKA6K/OJ4RlImkDkzDWLJsvpUtAyzPxBv9oDnr3xWMvqc2TD5iW7FYNE1OVaQoHQj4ag8oqu1OhCUuZUzLc5V1tuUK+Iiw4HbEqd6iw+oND4Q5iElQYOQeCWDVDkmta90dWLPPH7GedqNJjzcZI/8mfr2FPSH9GVJ95HaHiImMPP7AJoo+PGLFsZaklaVIy1cEFLF/2Sa73iTmS0n1gDzAPxjpnrXLiSPMXwiMG3jk/z/EVFB0tz1hzKXY15RZRs6UalCX5Rz/pcv3B4n6wn9RH6D/8Az5/Vfz8FcTTRo8lO9osidmyx7CYclyEiyUjugPULwhloJeWiuIw6yWSgtwBg2RsaZc9gca+Qia+6R1onLO30i8NDBduwXDbPQioGY7zb6fGCm31+ENz8UlHrFtwue5IqYGXjVK9UZBvLFXcmw735RzuTb5O+GNRVRVD+IxIRxUbJGvHgOPxtATklzc/bDhHAln3m5NSeZhJVCN2WSoUVQlS4SpUJhRqOxwx4mEEwLNR4w2ax4qjhhRjios/R4/g/vH4CKsVRZ+jX6n94/KDDsWfRQ+vLZomS8MTYKmpelCpKSksRUdg/HSMVkYEgiofmKtuZ4+iOt3YpxGzJhS+aQUzktfsOFVcEdhS7bow6ZIXLGYhTZh2qFRcXLE0PxeGm6OWXu5A5qavMSFs4I5a00O+8MY7HBYoEAWtUWZy9bUiSngEFzWu/Sxa2usR2ExolHNlSUklyqWJhCWYjKt0kKcB+MJGmTa5oPlbQyJS8hBBSUqUEkFqAubEihPMWh5CggtnS+ahC3NmNLtW57tYH2TjwtSkOUqWwS4z/ALKU0dNyaEOW3RIydmlRWpaEoUFPlQGBAYHKz5QWqDRzCTaXuFW5e0XKRlLJIWx9cOxBZmBDuK+NhDsxZJcJSxowAcMddAGApq+mopxCwVpEpTAAkFBClEqLFuLsSGDCJKTgVzAAzTKOzACgBZPtV3DXV4VTUS+PO+YsCnZpqSlQFGZLO5B725tCEy1oAZYQaAs7b7Fw57vCDhs+blYIUWIACRmYVJT2SS5F60ZjWhbUFZlIqVOn1wRUBzlejuNNQ26OhOzoi2+QnCqWxMwoqzEEgsw9nShtDu0U55ZQjMM3tC1GqTY7m+ECSViuZgT7OYHcKGulQNHhxc0aVJtVtPD73RuLHllpUxg7QxMoFwFBuyoByK2ZP5QRI6YTxLZAUhL1JCsoYapv4boGmTVcUkMbfej0HfeFjHMxDm9r/R2NhXgYZSimc7zN8MlcB00WqahSphmAWCTlJfQkitrHxi64fp7JWrIUTAqj0cNckGlPrGZ/pwd8qXJ3VFHLFnLUGsLmYwFRUoO2of1QaftX+EF5E/Joyx+TWk9L8N7yh+6flDielOHNpn+1X0jL5O1kKS4swKdHenxH28ES9oJy3Aa/zV4t/QQu5l1DG+maOrpXIGqjyQfm0Cr6Yy6lKJih+6kU7zFJlYtCgySAzauz1NdTXxMPTFPTfu0ZvC4jOTQyxRLWjpcVKYpTLB1USptKgZWiQVNUbrUX0T2R5VbvijpUSd7XtQ3HM8O+DtnbYXLNRmRu1vcH5fCE3Dekl0WmXKAsAPvU6w4VQNh8WmYnMguPMHcRoYdJjWJX1FFUIKo4owkHfGs1HY4THHjhMCzUeJhuZMbnpCllhDbb4xjopCVGOkwgmBYaPExaejaWk81K+nyiqPF32dh8kpCdQK8zU+cPDsSfQ/MQCCCHBoQbEaiPnfpx0LGz8SsgtKWFGXmSShmcIzAMFAjLXekl3LfRURu3thS8XJMqaHBqCwJSoWUHF4eSvohKNo+Z1IOVWcBr2IIDUZ3UDWxvWsR0jLnCZnZS9wEmtNTZ2Bpv0q986Q9B5uFmFOIGeWaImgFtSHNkqsMp7nEUzH4RYzejFEDMo6VZwHobim4d0QUuWmc744DpITLVmlPNCVE2D1ukMXLjSrMN8S2HWmcnMwTRQIULMauNBUUEVHAYxQWC7Kfk5PBuVPrE3LxwzIJSokukpuVOFpA0INab2JFXiU8bBTRZsGpPZe6dXBypoQAokB2e7VFdQVz56CsOoZQzEKqQ4dstKhgfyis7JnpKgFWAYghyFWqklXG7UakHK2y83K/azJCTly0YgnQDQBmdqaRzvFyHcT6MctBpZnzBVnpvYOzi2po7QjFzc4SqYcybPwI1OlacYjE4/wBlaXSxJI0CGSVVsA9DfhZzpGIZLhicxOU6AklwXLsGIKa94iVOPkopsjMd0LXlEzDklQzPLLjNuCTYG/A8Ig8PthSFZFoUlYFUrDEnRwWuHEXmRjxdKwmgooHKaAkcGB0tTuG21sWXi5YEyhSCUTUs4G46KTwcbw0dGPPdRn/kq6lyuysTdpD2RXipgCSN4733GPDFECrMcx10oco1o3cecD4norMT6swKIsX5V3j8++FStmz0S8pSSPdo1VVJNAAzihPmY6lKL6ZHY2EHKsgk5EG9Eu5FH1B0NSK2h9RCAlBOexerhy4CdDTlflAZwEwgjMGKiwYkuKVLAV+kOy9nhLFRBIdj2qtoQ7C4o/1g8SJtO+gxeEpmYJdyODOSzXpUsGoIaMsmjJZyxAKCzUKaOS1eDBtYMlTPYCm1d00YgVs16cwOTOKxSWIC8yhQgOwIPacMynANiN71ijSReuLGpmyJiQFpNGIbMSKVBFAD3H8y8H0gCCM7kKtQJVc33Brhy3jDOH2gEqo1w7gse1QqCS7uTYsIHxmMUSsAOhRPZFT2VEvUAkFwageZELb8FINJWmWpGNQonISAXIzVo7OUhmpHV4hIFD61ePfpwirYHaCpbTGUGqASoDtUu+Z7UHMwWjb+ZaCqUAkApzVOY1DuC3rCwGoa0Bc9lceotclnweNUlTpLEeDbuMWPA7aRM7NEr3PfkfleKvJw6FZlJWCAxAcVS1VCru5ZiBSvAISvK783Pi3dA6OppSLy8czRXcB0hI7Myo0VqOY1+POJwqCkggggsQdIFknGhwmOExww27ngPP8AKDYBTvXw+sJJjiplWjxMCzHjCFR7PEhszY6ppB9VG/fy384K5A3QvYGzjMXmI7CPM6D5xbYbw8hKEhKQwFoci6VEG7PR6PR6CARNkJUkpUkKSaEEAg8wbxVMd1Z4RZdCTKL5uyXDsQ7Kdu4i0W6PQsoqXDA4p9mNY/qHm+kSqRipaAhsrylA0LlSiFHManuYQfK6n5qSsiZIImOpQKVBlEM4KQCQKljfV3L6tHoV44vsXYjHsH1KT0KJE6SAPVASo+7elWYtziQT1QrBmqC5SlTCD2s50Ad2cG9uVI1GPQrwxfZlBIyn+6Cfly+nlBL6JUHYUele054PRmhnBdTuIlrzemksAWpMdyGdyKG1v665HoPox6N6cTMMB1VYhASFz5akhyQy3qSaKDcKtvgodWs4pYzJVmBHpBqo2t7XlrRtFj0I9NBhUUjNEdVs4JUPTSzm3hZA5DT7vCj1WzTebLLBhRVKEFiBS8aTHoKwQQ8Xt6M0X1UzCXM1BJu+e13bU28IEPVBOo86Vq9FPW/aZ7ee6NWj0UUIoD57MhV1M4ih9PKJD6LAINMqgB2g2ri8cX1KztJsgXsJgerh2vzPnGvx6DsQmxGPHqWxOUAYiVQlqTKAtalC7+UFy+qXFVCsRJKTcZVEascqgQ9TXiY1aPRtiNGCj0ZKvqbnFJT6aVWjMtm101NYYwvUtiUU/SJLfsqcVBDEi9AHaNhj0bYg7V2Zjguq3ESzSfKb3WWQ5DKPFx96RI4nq8mqLiaioD0UKtW3Gr8YvsejbUVjNx4RnY6tp7frpZrqFUGoH5wVgeg+IlHszZWXVLKb4UPGL1HoGxBeWTK2ejC/fT5x7+zC/fT4GLJHo2xA3srR6Lr99PgYVL6KHWYByH1MWOPRtiNvZF4To9KQQSM5HvW8LRJgR2PQyVCt2ej0ej0EB//Z"/>
          <p:cNvSpPr>
            <a:spLocks noChangeAspect="1" noChangeArrowheads="1"/>
          </p:cNvSpPr>
          <p:nvPr/>
        </p:nvSpPr>
        <p:spPr bwMode="auto">
          <a:xfrm>
            <a:off x="63500" y="-858838"/>
            <a:ext cx="2581275" cy="177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24580" name="Picture 6" descr="http://t1.gstatic.com/images?q=tbn:ANd9GcREl1kNEFvXd0p3wTAiFvxVtBw2yvQKGAPNBNFigDld_M3dBq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985963"/>
            <a:ext cx="5638800" cy="422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Las olas</a:t>
            </a:r>
          </a:p>
        </p:txBody>
      </p:sp>
      <p:pic>
        <p:nvPicPr>
          <p:cNvPr id="25602" name="Picture 2" descr="http://t0.gstatic.com/images?q=tbn:ANd9GcTFpHI7uCZqs60XpCoF-GoajI0PBdoUNImdVMhPcUN28PwRU-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057400"/>
            <a:ext cx="5919788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s-DO" smtClean="0"/>
              <a:t>Práctica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Here is a normal day at the beach. Keeping in mind what we have learned,  and write some facts about this picture.</a:t>
            </a:r>
          </a:p>
        </p:txBody>
      </p:sp>
      <p:pic>
        <p:nvPicPr>
          <p:cNvPr id="26627" name="Picture 6" descr="http://davechami.transworld.net/files/2008/10/img_01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381250"/>
            <a:ext cx="59626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El tiempo en el verano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Completen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US" sz="3200" smtClean="0"/>
              <a:t>En el verano </a:t>
            </a:r>
            <a:r>
              <a:rPr lang="en-US" sz="3200" u="sng" smtClean="0"/>
              <a:t>		</a:t>
            </a:r>
            <a:r>
              <a:rPr lang="en-US" sz="3200" smtClean="0"/>
              <a:t> calor. Hay </a:t>
            </a:r>
            <a:r>
              <a:rPr lang="en-US" sz="3200" u="sng" smtClean="0"/>
              <a:t>		</a:t>
            </a:r>
            <a:r>
              <a:rPr lang="en-US" sz="3200" smtClean="0"/>
              <a:t>. Pero, a veces, no hace buen tiempo. Hace </a:t>
            </a:r>
            <a:r>
              <a:rPr lang="en-US" sz="3200" u="sng" smtClean="0"/>
              <a:t>		</a:t>
            </a:r>
            <a:r>
              <a:rPr lang="en-US" sz="3200" smtClean="0"/>
              <a:t> tiempo. Hay </a:t>
            </a:r>
            <a:r>
              <a:rPr lang="en-US" sz="3200" u="sng" smtClean="0"/>
              <a:t>		</a:t>
            </a:r>
            <a:r>
              <a:rPr lang="en-US" sz="3200" smtClean="0"/>
              <a:t> y llueve. No me gusta estar en la playa  cuando </a:t>
            </a:r>
            <a:r>
              <a:rPr lang="en-US" sz="3200" u="sng" smtClean="0"/>
              <a:t>		</a:t>
            </a:r>
            <a:r>
              <a:rPr lang="en-US" sz="3200" smtClean="0"/>
              <a:t>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DO" smtClean="0"/>
              <a:t>Más práctica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Working in pairs, describe what you consider to be perfect weather. Be prepared to share with the class.</a:t>
            </a:r>
          </a:p>
          <a:p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Por ejemplo: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Me gusta cuando hace mucho sol.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Me gusta cuando no hay lluvia.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Tarea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Write a paragraph describing the things that you like to do in the summer.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/>
          <a:lstStyle/>
          <a:p>
            <a:pPr algn="ctr"/>
            <a:r>
              <a:rPr lang="es-DO" smtClean="0"/>
              <a:t>Las 4 estaciones</a:t>
            </a:r>
          </a:p>
        </p:txBody>
      </p:sp>
      <p:sp>
        <p:nvSpPr>
          <p:cNvPr id="14338" name="AutoShape 2" descr="data:image/jpeg;base64,/9j/4AAQSkZJRgABAQAAAQABAAD/2wCEAAkGBhQSEBUUEhQWFBUWGB8YFxcXFxgcHBcdHRoXGBwcHCAZHCYfGRwkGhgXHy8gJScpLCwtGB8xNTAqNSYrLCkBCQoKDgwOGg8PGiwkHyQpKSwuKjItLywsLCwtLCwsKiwsLDQsLCwsLCwsLCwsLCwsLCwsLCwsLCwsLCwsLCwsLP/AABEIALoBDwMBIgACEQEDEQH/xAAcAAACAgMBAQAAAAAAAAAAAAAFBgQHAAIDAQj/xABOEAACAQIDBgMDCQQHBAgHAAABAgMEEQASIQUGEzFBUSJhcRQygQcjQlJigpGhsTNywfAVFiRTkqKyQ3OT0URFY4Ojs8PhFzRUVdLT8f/EABsBAAEFAQEAAAAAAAAAAAAAAAMAAQIEBQYH/8QANBEAAQQBAwMCAwcEAgMAAAAAAQACAxEEEiExBRNRQWEicbEUgZGhwdHwBiMy4UJiFTOS/9oADAMBAAIRAxEAPwC2M2NbY5JLjcyYKqV2vGTEWVgoLMQqjmSQAPMk6DEsvphNpwKuqkeUB44pWjhjbVQYzkaQqdGcuGsTyUC1rk4p5mY3EiMr0WHHM7qCaKKojlXNFIkg7oysPxUnEwR2wLrt3YHUugEM9vDNHZHU9MxA8a8rqwYHtjru5tRp6WORxle2WRbWyyISkgtc2AkVreVsQw85mU2280DV3ypSQdtEl0x2XXGnTGoe2LqHwt3xyA1x40mNJW0J7DDqN7quN3E2pXwNN/SYgUSyIEWmiPuNbUi1x5YIbT2lWUUdIss6VDy1scLPwlS8T30sDYNofEPLnzwkbpUgaiDGt2gt3dmhpSEWPxNqzuQgJsDa9/LE3au3oMuzoVeciKuidnqWRiVBcli6MykDN3GnkMMFZMLyNQG3yVtRvfEfeCpkjpJnhAMiRsyAi4LKpIBA58sbLKFygkAnQAnU+nf4YlDUdx1HfEyqbfdANlbxLJs5Kx7BeDxXtyBVSXAv9pWAwpVW39oSQbOIljgkrZWBIiVwqMAY9Hvey3JOl7jtgOkrCGTYqnxtXGMW6UxPFLc+wPwOGrf3Y5lrdlQRyNT3afK8dsyZIUIy/BbeV8QtGDACpuz929oxyo7bT4qBgXjamjsy31AIa6kjqMDaXbu1ppqw0/srpT1DwiJwyuwWx8LDS5B5k88HdmbhGGZJWrq6YqfdlmuhuCNVA8+V8Vzs3eDadOK6Wlp0ljarlMkmUu6MCAfAHGgWxuVIwlIKz92N5FrYDIEaN0YxyxN70brzU9/I/pywD383+FC0caqHdiGk52jizBSxt1JNh8fK/u5E1PBQT1K1PtJctPUSnw+MC+UrzSw5Aj6XmBhJXYe0qynq6ow06pVpnzSOxcRIM6JGFvlAyqfEBeynD2ohg1b8J8+UTb81HRiWnyl+Mi2Zc11JOlvOwHxODO7m3Uq6dJo7gNoynmjDRkbzB/geuEbePagn2DSSk3zPThtb+JWCtfzupJ9cFduxybNqnrIVLU0p/tcSi5Rv79B3+sOvM87hWoaQBR5U/d3ep39v9qKoKSd1zAWHDAzAnuQAfW+B1BtralavHpY6angb9kKjiNJIOjeDRQe3688Ku1aoTUm2ZIGzxvUwszJrePQsfTliwo9rGeEeyMIaVV1qmUWygWtCreHS2sjDKLaBraIb7KZAG6HbF35vxYq1RFVQuEaOPM/FzC6tEq3ZgR8Bob64lVm1p2H0aROmbLJMfui8cfxLnyGFDdnaKrU1tRCWZJnVI5HZmZ1jBDOWbU5m17dLAAYnTzlzdjc41MXCMg1P4WF1DqLYHGOMWfovZuGWDFTK45STsZWH7obwp91QMZLVM3vEn445YzGzHCyMU0LmpcmWY29xKzHhONXe2J27mwHrmzG6UynxSDQyWNisfxuC/TkLnVR5OVHjML5DQRsTDkyn6WD/AEuOzNly1LlYV0Bs8jaInWxPVvsjXvbnh02TurBTEN+1l/vHA0/dXkvrqfPBaONY0EcShEUWVVFgBjzHkPXf6qlySYoTTfZeg9P6PDigEi3eVhwK2hPbBOTlha25WiNWduQty56kDTHJYbDLL7roYWi90xNzxsHvjZ1xrGuPZFyO9rsp0wj7QJoKiQvcU8shlSWxKxs92kRyB4AWu6sdPERcWw8hccmfpitk4zMmMxv4VqCd0DtTUpvviHslMVqJm91I2BA+07C4RBzLH0FzYYY93tn8CnjiLZ2UXdvruxLu3xZifS2NkhVb5VC31NgBf1tiTAcVcDpsWC0hm5PJUp8szu4oKWF0xxlOOokxxl1xoBBPC0BwF3vqZkpTwFdpHZYxktmUMwDMCdFIW/iOg59MG41wF3zNqdQ2kTzRpNra8bOAyk9FY5UJ6BjhPOkElJg+IKn23azTGNJnpqfUmVZXmgR73y5lAUMRqbtYcyToCV2f8nEZpWlqKgtGsXFjCMFbPlYyBiQ1wGUqCvPU+WO820ijzPLGFQZs6cFliYsSzQPIj2nCuAVGYWGdTZdBo1DHS0NRBLTQcRriF3ejLqsgVdTnMnhcsRlBsLdsBhlLifHlXpHP4Bq9qUTcv5N5qkJVGZ4gDeJ2zNJdDY2BYBQGBAve+ugxdKDFb/J9ZJqYo8XziSq8cRuSdZVMmti4sQDlGnUg4s/JiyRSpSHU5BU3Xg9u9tynjcPh3vpble1vey+G/bHTeLdaGuVBKZI2iYvHJE+R0JFjY2OhFvwGCb41STEaUQ6ilzZG4C086ze11kpS9llnLIbi2q21/wD5gts3YsVPxOCpXiyNK+pN3a1zryGnLBLPjMvXCpOSSgMm5VIwqAYbCptxsrMufKbg2BsDfUkAX64OQQqqhVACqAAByAHIeg0/DG9sZhJt0t1O41KaZaZUZYUl4wUMfeDFra38OpFu3pguY789b8/PE045MmEFFwtJ7fJ5Cmb2ZjCGfiNCQHgdhyzobEqPq5gBobaDCNtndymiqOBNC1Oz+MIkzmnm1tdL6jX6BsQdNdMXJbAXfHZSy0zNkDvCC4Ui4dQPnIz3DoCPJgh5gYm1/bOqr9kzmmQaNRbfqElwxhVCqAqgWAHIDsMbY41tE1MokQtLSsAyublogQCM/Vo7EWbmPpd8exzA46PDy4smMOj/AA8Ljc/AmxJC2Uff5XXHKWYLj2WS2IuzNmSVtQIIjl+lJJbSNL2zdsx1CjqdeQODTzMhYXvOwQsTFdkPDWqXu/sN6+UrqtPGbTSDS/XhofrHS5+iD3IxagCoqpGAqIAqqNAoAsAPIDHKjo46eFIIVyogso/MknqxNyT1JJxtjxb+ouvSZchY07L0rAwWYsYACzGYzHhOOLWmuFVLYYUK6fPUW5iJcx7ZnuFHwQMfvjyuc2zWhVZmNlUEsewGpwoq5SLM+jyHiOOxa1l+6uVPu+eOs6Fj0TM70WhjRaiGqzZFxzSPAob4RE2EVTf/AHDfqbA/DHJ99EB8VPUqOjGNDf4CQsPiMeiax5XHdt3hHy2I8r4FNvhDpmSZFJC52iIUEkAXNzYXI15a4JutziQIKG9pHK2XXHSMY5xrjvHhyotW4xlsehMbhMRRAFzKY1lplkVkkUMjAqysLggixBB5i2OzDC7tvaD3kRQwMBgqLITmliEpMoAHOwQi3XQH3hduVIBLm9m58VO0XD40qyl1aEMhLALmA4jgSCP6JDSWsVGuuAFXTBYHY7JiRQv7elnQmMge8xiUMFXmeegOhw+b8qJaWCVGfIkgkMsIDMI2jkGYeFroSyZvCdDfSxIqZUpY0zwTyMpt81LEycVb6WaPwuVOuVxyXpilIA12wVuIF7hZUv5PSsVV7SxDPCuZksSzxsrCV0N7syaNkHNSepBF6cUFQykFSLgjUEHUEHqCNcfO9MXSpi4f7QSpkI75he3llzX5aXxbG7NW0dQaUNmh4RkjBAvEA4XJcAXQ5vDe5GQi5HJY84JDTyVPNZokpNTtiJWTlI3cc1RmA72Un+GJLHHF/wCb40Ass8qqqDf2ZimWrcyNHnYOtMsSeDM5J4QIRTmtqSbAanBXYPytSEqtTEkl2yZ6bNmv0PDfVs2lrEE30U88V7tPZns9c8KDiLxJA1OztGrLnuqs6kEpwzG/iItlOC26+wWkq0FXL7LETlhMGRkuxPzSOCVhY/WYFm7k4EX0aJVymkK3o996I/8ASoQeVmkVWB6gqxDKR2IBwVpK6OUXikSQDqjK1v8ACTbFM/KAk2zajhh3enmXNG7/ADjKQAHTM2pINiCb2D9bWwnxbUWOdiYOEwPJDJG0fWwIIfNy8TEk/lh7Ue2PK+nMZIMVbuNv3M9RFA0ntCSEj5y3FjAUtmzKAJFFgCCM3iFieQtANiQKE5tLi+NEOO+TGjpiSHST6bZNZBEI0ip5UQkKBK6NkzNlHjjK3CELa/TnhGqXWCoMWR4Q3iWGRbNGeqqRdXj6qykjmvQYuU4FbxbBjrITGwGcXMT9Y3tow+OhHIg4WM0Y8vdZt590+S/7TF2pN/Hsqwrqzw6a9gOZPQDzJ0GLY3S3dFDShTrNJ45m7vYeEfZUeEehPU4rrcKhE1SJpBZKc3I7zDkvohBY+eTzxZ7bRDHnjF/qnrYA7ERtT6N010TNbhuV1vjMaLIDje+PKDZO66KlmOFVLYY73wI2jPc2wWCPW6kSJupyXtty8V0h6Mc8n7iEG33nyj0DYCbfqdbYIRT5uJP0c2T9xLqv4tnf0cYWq2bMxx6Ljw9mFrBzyui6bFbtasCWcKdcR9oagWxGqqnNqAcbNtDkLXPbGrS4xbbRp89JIttSh0OvTCxR0SZJPDZgYyCpZWA4mRgCpBA8LadreWGf+kbgi2vYcxiBAysT9IEFTbz9MSaSFEgFS9lb1VS0SkwK7xRDO7T2zlY1Y2tGTc3vrYXOD1JvxTPY3lC21YwTZQbkWJyaagi9raHXC9TIBFLET79wDbkDEicvunHHY1NwmNzqdNOgzOw+N3bXzwUSlAMDTwrG2NtaGpj4kEiypcrmW9rjmNRe4uNPPEwrimaLdVJC98wkBKllaVQ3zcQUnIy3AI/W+JlPST09YkS+0T07o7GP2qdcpVlCEOXFm8QuuosCQL4mJAVEwkK2DiJX7NSTKzXDIbo6kqy3texHQ2Fwbg2FwbYSnr2v7u1FN/dWdHFuoB4tyP8ANifs5IqgHg7RnuPoNOyuhPdJBmPo1xzHTBAQgkEeiZKLZ6RFil1zG5UE5QeZKjklzqbWB58ySa63i+TmoNU8tOI3jZ2kC5+G6F9WAzAqwuzG9+vI4cJdgS3u1bU35G0iKPgqxhV9QAfPEabZ7IhLV9QFUEk8SK4ABJNzFc6X5nEXxh4op48gwutpVY7Io5Y6meSaEq9O3DSIsCXlcAKARpazgAj64PTFq7A2QKePxHPKwBlkPN2t07ILkKvIDpqcV3QDNJG0ryqWDVZbOeIWYiOEFuZKxC3rbBKTaEhNo5ahQenGc/G7XYegNj1BxDFgBt7fkPkFSzuoMa/+4d1YxbEerrUjXNI6ov1nZVH4sQMVvtSsrI4wwqKhQ0kaFi9wod1QtZgRoD0tz5YaU2PDE2crxZes0pzyX9W930Ww8sPkztx+UoXtmZrF0oey5aaeuravhxziGnhSIkAhgxdmezDWxsmblZCAemFPevacFXV+z7Ob52RVS6xhFZy4GUqFGqe+H5rlOpGGradKJHDgujgFeJG+Vgp5qejqTbwkEdcDaHZnsk8VXEJJnja7qxXMyOpRgoUBc4Bza6krlv3qxdRhcKcKJP3Ix3cN9v59UV3z3UhlSOOtrKlma+V8sPCDWsxEYUGwvzuSB9Lnivq75NxCJ0aRzLAoe3hCSobsHU2uAyhha+jAi5GuGabZ8U9VxjtWJoEzGOKaUI0AbmCjkPpytbBOWoFRLLKAwh4SwRXBzPGge8hHMZ2kawtewBtrixmSNihDmne07ZHh5vgVX6j3CrTd1ooquVZMuQr4MxtzKsCCTcHUa3viztjb0yQgZy08Hf3pYx/6yf5+Xv8ALAmg3ZpFjVo4kcMo8bjMWBAIJzdxryGA8tqWpCR6RupcL0QggMB2UhgQOhvigzKLnfDf3+y3MafHzHjGeyiSaP6K6KKtSWNXidXRhcMpuD/Jx5I2KqCM93p5XhkJu6rI6JKbW8eQ6N9sC/e4wR2Os8wIjqahChyyRtIxZDzHvZtCOTA2PQ41IZGy7grM6liy4Lqe0keRwnt2x4MLq7vSnnUVXpxnt+t/zx0Gzpo1sKqcfvcFvzeJificHpZeocm1KG5FKxdssis7s5KTTKczG5YBXCg38umFbefZtbs756Kc1FN9ISoC0XmzJlLITYZ+nUHngtKlWDdKuS/mkJX/AA8IC/nzxEr9oV0cTl50cN4FR4IiGZ/AqWULcEnW99LnpivLixyD42gq1j55Y8BpP50hux/lOjZxHOGgcgEFvcYHkQ3Y68wPXDvTbVvb9cV/HuEKyUhJVhFKiwAtGW4hKhzyYZQFZO/vntjnHsTaOztVQVMA5pE+bTuisA6HyAI/XHM539PxyDVCKPj9l0MWbG4VKRas2evGXCttytJQhT45Dw09Wvr91czfdxlDtRJ4w8bXU/AgjmGB91geYOIVPNmJnPu2Kxfu9X++QLfZC9zjH6d07TL8Q/x5/ZarI20Aze1x21KEQIugAAAHQAAD8sLJOJu1KzO2IWOjJvddVixdtgCsQbr6a7Kj+Aoh+Ybn/N8eNuoh/wCqtf3KEfh89g7LsJzzrKv4SRD/AEwjGHYAtrNVN61U4/0uBjTOWz0+i8qGLfJ/NL77nj/7UfgKP/8AcMQ6zczN/wBWyp+6tKf0mw0/1XgtqhbuWeQk+pLXONP6rU1wPZ4/XKPw11vhhm+G/RM7AY7k/mUpjczw29jqgOwKAfgJwuPW3OmAFqasA7CVD+S1WDsuxuBUJNBAcgVlYRFVbMSNWV2UMuUWGt7625YLQ72ZR44qlbd6eY/nGrD88WWThwvZVn4jWmvirzZVeQbvrMpdUdsjlCJczEMvMeJmU2OmhOumJNLTRx2jkhzIT7pllCH1USZLfDDKanZrMWKyRFjc8NauG5OpOVAtye9tcdYqegnkWNaqoDvoqNJLdiATpx0JJsCbeWDCVvBAVR2BKHa4pHD52hlPDswEZ6SMX5asy8yOWcgcu2DcvyfbNqFDrSxE9D4v4NbA3bXydSKUalZpfe4iyyRr2ylSsPre+O9PW1FEsSS05RZHWJWWWN/E3K66MeR90GwBJ0BwxDCLaixHKa4tlojyFvTbLiYPTUrt817xXiMiH6mdiRmH1AbjqBgLvJuROtHUEMWtDIcutz4G0t1wTrN3qUoyGmRcwI8IsVzXuV5hWuSbjrgjsOlyosftM6xoAqqfZyLDSxvBe3xw9uApQdDBLIHG7CrbadWpFJUr+zkThE9swVkv95WX1OGXYtbT05IKlwdSxz35noxIB9NPwwL25uz7EZlVePs2Ulsq3L02bmMvvNHfUFbkWue557H2ksUeWRfboQPm5YSvFA6K6sQHsNMwIPcHpVxpBCDFJxexQsrHcX9yIi+N+E4123aKeF4ZI7pIpVhY8j27EcwemEOm3uNLMaarlEyL7lSviNr+ETAXyNy/9+eJdJU0szDicUyMLx0EKSo585Z3VRlA97JlA11bBP8AqzGXEk6Q3VQEgiW0MYGo0Osr3+m3O3ujA858Ginf7VvGbIGnvke1KXBUK6hkYMp5MpBB+I0x0wB2Nu/CWnVQ0UiTP4onZGKvaRPdOUizWFwbZSMDtoT1QUtBU5kzmOMOkZkmZTZsmWMKqAhhmYH3STpa+P8A+OLv/WVe+xPLQ5u9psaFSblQT3IBOBe29vpAMqkNM1ljTUnMxCqWtqq3IuT8NcL9W81pBNKzBbZuHLbhhtVLhY4w47kHQa2PThuZs3PUM5HghN/WQggHzKrmPlmGJnC7I1ynj0RHYLo4zLIar09SUybM2GtPEoLM7C5LFmsWa+Yql8ijXQAcsI21qyRpy7i2rRoo1sEcqfxa5J5agdMWZUDTHfcvYcE0VQrxqyyTvnuNTZUtrzuCTY3uL6YL089x7i7mlXwMoQZAkIv9Pkq42dXsNdRhgpNpnOskbcOZPdfoRzyOPpxnqvxFiAcF95fkzaAGSmzSRjmh1dfS3vD88Jt7YnIHRusbL0mL7P1CHY39VdW7O9MNXEWKiOVDlljvfI1rgg/SRhqrdR2IIHm8E0BS7TrT3IAdig87DP4bkA88UtT7xGmqoZSbLmEUn21c8j+5o49fPFu8aIrYnXtjVhcZG2vO+pwjEnMRoj0UPZLU7SWFW82hIVo0UED6SssS5gL9CR6447ckj9ojUEcOGN6iU9jZo09NDM3qoxKBJNhfC4sJlikNr+2VAjFusKHIeXQxxTN9/BHbLPhcHuuhsnDdPdoLSRs/7SW80n70hz2+6CF9FGDH9Ar3xBfacg8scTtlrXLqLHkSbn8sKipGSIncIRvP8nTyyo9KyJnuKhXLZJQB4CQguzA3B1XMDYkjQg9r7o14BGemkt0XiR/rmGLAG9EQFmcX9cB62rVyWV7jAzA1x+IKy3qb4B/Zf9FTk08sblJoHjdeY0bT6wy8105i4x0hqFcXUg9/LyI5g+RwxbzqZzbRWQ+Bu3e/dSNCP+WBUO6vEOY1HCfuIxa2uhubkep52OGk6e3RbOVo4H9bHWG5FEceCP0P5K78uPbYy+PcZQQl4FwA23vIggZ6eaJirqsroyy+zqWs0jKhJso76DmdAcFdrUJmp5YlbIZI2QNr4SylQbDnzwn1lFYoKimakkBCRVMBUqrNZVAZLMqk5RlkTIbgG+mCtaFB7iOFPi2rUwjiMVrICLlo1CyqPrKE8Ey210ytztmww0dRHNGskTK6OLqw5Efz+hHMHC1sbZckDOztEA9vBDGUTML5pMpYhWe4zBbL4QdTfHI1S0M/GU5aeVv7Qn0Y2OgnH1dbB7cwQ3NScQtpdSG2WjSbzHgbVbEDlGzOrpcB1dlYKbZgCOd7LzB5d8Qj8oFK37Hi1HnFE2X/ABvlQ9eROIkm/Ep/Z0bDtxZ41B/4YkOJBhG6utjkfw0lT6ikqo3jaGZ5Arkuskts62NgCyN1tc8+xHPHm0KmWbJxqSdXiYsjQzwAqSCpIPGW4KkixXXAWfeevYeFaOPzJmkI/wBIOJ2wxWVLMr1qIQL2jpk176u7ciR0wdkj+LCaTEc0a3NIC1nDXvJHtM+Yaja3qFcnHVHphbiNtFL/AFo5LD1MUZAOC8m5krc9oVQ8lSlH/oYQNs7ZmpZ3iaulzqxAVkp2YjmPCsQY3Fjp3wUySN5/VBixWSk1W3mlI2hXpIw9hmn4YPjqJHzI2lisaSLdiCdXIAUroGwErl2eEKPSNUVTm0LCSQPNIx5SFWGgOtxoALWGITT1McBvE/DjXR3KxkqB1VjmvbsNdNBjRKMROkwkkFSAbuCpCZuaqrKVsAcvna+DRY+RM/YUFLJn6fiY9A6nu8eict2d2VoYrseJUMAJJCSfPIpPJAfx54mu5Jwnx731IPzmSYegjb8Vup/AYMUO88ElgXEbn6EhCn4EnK3qCcYvUMLKjdcjdvPKxmzsl/xK5mreGpeTLmAAEiqCWaPmkqi5zFGLqw6gi2tgedLPO8SxQSU0saXySCTVQxv41VS2a3S+vljidqrLIUeSmLKxKIZAhK3NmjlDMrEqBmUhex0x3naCY+Ok4rAXPhp5PjcSG/r1wWKeSFoBC1MfLfAAK449kD/o0x1E8ELe0NMgLsSLIzBkfOV0QDRgvOzAC9r4btk7NWCJY11tqzHmzHUsfMn+A6Y12XURFcsS5MmhjyZCmnVSBb15Hvjbam0BCgbKWLMFVRpcm9tToBYEk+WKOTkyZDhHVe3qg5OU6amnYDhZUzEoTGM9jYgc9OYHmO3XHXc2Oo4AdHjVJXeUBkdmszmwPjUDwgaW9cATt0I5kccOzLHMt8w8QHDcGwvYmx0Btf6q4aN1NrRwVj00pCia0sN+WckrKl+QJYK4HUu3li7gDtSFjhz/AClUYwv/AMU+7NZigz2v1te3wub4SflI3Rj4T1cdkdBd1A/akkAAW/2hJAGhuSB2xYCWthD36r3nqI6SBvErLYWv8812jLfZhjV6gjqVhH0sar2h4orUxsiTGcHxndVlFsU+xTPIPnJpBTQ+qustTJ+6ojEQPkR1w07K2XNJ41BKg6tceWnPHCuieWQCmp53padeBTFIZGVlW2eQMFsxdwdRzyA9cdNj7a4YNl5MQbixBBsQQw0IIxagYGsocrmeszunydUoIaPX3RvaG0Ghhdk9+1k6+NrKnL7ZGPdm2iq4YlGZKWC33nHDU+vDSQ/95jlTVPttTDGF0jJqH5alQFT4cSQN/wB3ghulWQMsszkZppCwv0Rfm4x/gQN6ucQcN1dx3NEOoO54RjaFckgFxbAPasGaMrGQrHqwJH4Bgb/HBXaWzYpuT2HYOy/mpBI8uWI0W5iEaM1vKab9M+EDSg9jpDvukyp2DOo99T+6h/i+OlPRzAWFxh2j3GUe7JKn7s0lvwZmX8sbvupHHrJPOw7Zwo/GNFb88EE1Ki7pWo3dBJp2PLa7RM3mDryItyI52PwxEOyJuqN+GLQba8SrpbAeWvznU2GJCYn0QpOmQjh6OEYD7a3mjp3WLK0kzKXVFsPCDlzMzEBRfTqT0BwYIxVe2q4Ntidr+4opx5WjWU28sxc+oOOciN37BdtFGJJAzyUQ29vXUOmVkjRM6l0jlfO6A6pnsoUnyAva1wCcQaHaFA5yJT1UYPiZE4uVrWYl0ilYPbLc6HQYA185ZjriHR1zwTxzR+9GwYefcehFx8cFjfqNFdHP0GPt6mE6q+5Wr/SKTJnidXU8mU3Hn6EdQeWB1XGHVkYXVgVYdwQQfyOCW1tnpOBVUhEcrgNm5JOvMLKBzNuTjxL56giqesEik5SjKcro1rxsOam2h5ggjQggjQ4p5mO+KnjhcK/YkeEoQbUkjBiY3aImMnva2VvvIVPxOPG2u/fBXbWxGkJaFkDMQWDqbEgZbgrqDlAB5g5V5WN16XY5Qj2mshhH1Yxdz/jOnrY4m1zXi7XZ4fXMRuO0SAl42IAUo7WfvidurvmkNZGzPmXVWCBnIBB6ICedsC1qdnR28ElS31nVm/8AMyoPgMSf68ALaKnyjtnVR/lBwRjXg21p+ihkdTmyGFkOOaPqU8b0/Kf/AGWf2emqgeE2WZ1SNUJU+KzOJNOfu3wj0W0FhW0aKvcgat5sebHzPfBSbZtVVURdEhZJYm0ErZhowI/Z2LA6WuNcKMNSGRW7qD+Ivjp+kanau60A+i896kZaAO1HdF6najSaHUdsRJEPXAivrGRGdeaEN62YG3xGmHSriWaBJI9Qyhh6EA42+40P0LKdA4MD/dLwOOVS4Vc5AIQh7MuZTkIaxXTMDblfHa2NSMTe0PaWn1UI36HB3hNdVS1jRCSrbZsERF8zw8RhfkBxDkJ9CfjiPsnaFJFqsisHNhOKaOCM2PuZkjUXuOvW+oIwptRjS3Tl5egPu/DE/Ydf7O9n1hkIEgPJTyD+nIN5WPTHKZvSZGwOdd16Dwt9mcyQ6U1bQazrNFaR0FpEUjM0Z7DqVYBl7+IfSxH21tSBo0zBnV7OpQG41UB7ggrYuo018XrjtV7GjABhCwyLqjooGvUMF95TyI+I1scBIKdZ2LRBOJGx4tNITZHvclCLlQzAHkVOhsDjmomsNO32Rjvwgu9NO0YaPNeN80mXUnwiwJJN73I6m+XpYAF96EOakvzETZv/AAf446f1dkeYz1jRxxrbwh7+FfEFJZVCjNcsevLTELadeKioaVb5AAiXFrgEsWt9pj16AYua9RBG9cn3K3+jRdyeJrf+Nlx+iaN3/lLlpUyzAzRqLKL+MdgCfeBOmv446bKSSdDKmYS1KSWdbZ8hINRKlzYNJJw4IrmwSJT0OE2johU1AiLZI0Bkmf6iILu3qEIUfalXti5N3aEhDK6ZGly2j/uYlGWGIdsqan7Tvi0x7mssq31cQfaNMQrzXlQdgbxCKmSGpjlBVMpUU0lgvIKOFHlYKpVcygAkXsLjHWj3HpJI42pZpkiKAoqsjrlIBWwnRyuluVueCFds5ZrqykCzKTlsSHVkOR7XB1N7eQwFrUnooHliqsyRKSElhR72FlQGIxka2Uc+eCsyPQ7LEfBqHke6G7Oj9njrRC5kknmFHTuVUG4vHmIQAZVkadiQBpHgvR/J84UAvAgUWGVJGNhp9JwB+GBOypFp6mnSYsfZ4nkZgjsDPLca5FOU2NSw5Xz4O1O9Dm3Dhma/LMvCXy1lsST0CgnyxY7gHJVZ8DHAN0XXHspVNuSV/wClzegjpx/qiY4Gbw7LqIHh4E1XIGY8Q8OF1VV1IKxwq2ZuQty1OlgDtHvPNG6GeIRxsD41d5MpABAYCMZbi+vQixwSG/8AS/3yfn/ywweHbg2pdsN+EtpQDtmdf9lVEd/ZpT+QF/yxxm2rUyc6SpK98ij/ACs4b8sHIN74HUussZUGxbOoAOmhudDYjHOXf6kU2aohB8pEP6E4JZQe0w7WUurVlr5YKkkc/wCzyC3+MAX9MbNOV96KoX1p5T/oU4YP6/Ug+k5HcQzFfxEdsePv9SfWkN/q09Q36RYbuJfY2HyiZxS22K1TW1EqEmNqgEN+5809vslZ0YHkdSOWLR3lq3WIRxnLJO3DVvqAqzO/3UViOl8t8VhtzZBFMJbAQzANEANVjQLACT9pJUl5aCMeeMbEb8BcfXYLbifplb81AqPeOPKClSWR1kqoaUKAQZbXkzZr5czqPDbXnzxxhnLqGb3reL1Gh/MHBXY+6tRVxCVDHHG2qGTMxcXIvlX3Rppc3PbDMFHddn1LJa3Hb/c0E1W26ctiJUwwIIZaeriA8IIMZIuTZZEZ153tdLdzjlLCaqctTZYanIBPT1F1JUe66lMwcLcgMuYEGxsQMRtzNj+zcZvaIpQxAKQ+4rC9yfEfGb2PLQD1wV2tAkwW5KOhzRyobPG31lP5EcmGhuMFdktHwSbhedTaS8737+V1pPk8z61UjSn6iFo4x8FbM/3m+GK73v3MFHVMqLaN/Gh8jzF+tjp+GLV3S3xMshpaoKlSq5lK6JUIPppfkR9JOnS41xv8oO7/ALTSllF5IvEluZH0l89Bf1GLZA7f9tafSZWQTjV/idlSK0YxuKUY7XxpLOq+8QPU2/XnjP7j3L0ctjYLOyf/AJLK/WSlbkfnE9dAw/Q/jiNW/IzJxHMNSixliVRoSSgJJy3EguBew0GlsLewaqaOdJoYpHKG/u5VItqMz5RYg2vfFhT76Vb/ALOKCAd3ZpW/Bcij/ERi7Bm9kbuorzvrseM7ILmEEHn5pUqPkaYoRNVG3XJEFFhr9J2wH3ekljQwQo1TCp+anb5tCtzpdhdgOYKg87dL4bK2qnkvxqqZx9VCsS/+EA1vIscKDbUFMXgDBEU5o7tyRxcKLnkrBwPK2NDCzW5M9ajwuXyHNbEWMbfst6+iZdZJFB55IxYfFmuzf5fTEDHSnaSouYY5Ju5RSVHqxsg/HHOREX9pOl/7untM/oz3EMfrdvIHGy7Ngh+EO1O8DcrMbizy/EW0PwWkswUam1zYDqT2AGpPkMbVlJk0qQQSP/llI4rA/wB6QbQL5HxH8RjVNqFP2CiA2sZAxedh24hAEY8o1X1OBL1XNYwCerdAfM82P598VppJphch7bPH/I/t9VoYeM0PDYm9x/5D9037D2t/ZI+KfECYgFBJYqbKFA1dioHIX66Y7f8AwwlqZHqSTDKwHDjva1hb5xk5EgchcDqT0cvk13co/ZxNT3aR/wBozkGRWsAV090XHIWBFuelnGrnhpozJK6xoObMQBfoB3J6AanGHHAxjnOHqtFsL4ZbI3ve/wBvC+cqvYrqzRyhs6EgiRnYoRpoGPPz9O+NRPwwwJBk7nllto3PRbXPrcYs7fiiNXEakKKSOMWWSbwyTdgEI+bB1y57uSQMowkJus8UtOziNZpnCxU8rEu+a+WaYa5ER8rBGN3Iym3LAnRnUQ7hdazqEDIQ+Jul3BH7fv6Jl+TrdjOCXF0DK0tx77i0kcJ7hS3GkHLO8a/7NsWhiJsnZqwQpElyqC1zzYnVmY9WZiWJ6knEvFKTIs7LDNuJcfVeWwlb2bQleUU9PTiVIXilmtIsdzd5VjAZbcxE5IOl7dcOv4YqSPeXicdYnAqaidgIybOjuwiQFTrdECX00yG/LB8VweST6Ib9gnTcwGSkaotlkqHeSzdACY41uL3ASNNRe+YkXvg41JcG5ILdreHS3hNu+oJ6/hjrQUawxpEg8EahFHkoAH5DHa+Kz5Q5xKK2wKURqY/Rt8fy5HvjxKSwtr8ST3PX1/m2JM8qopZ2CKObMQAPUnQY0o6tJYxJGwdG1VlNwRcjQ9dQRiNilLUUOl2FEz5mhjZ+rtGhY9vERfEiOhCjRQo8gB+mJwXGWwtYS1KPwMe8DEi2MXDampaykzeKdppZgpsbLRRG/J5wJZn+5CEOn1GHXBLeyjRqQ+HMsQvkFrtHkaORR9ows9vtBewwvUVUDVRXNm9oriw+2GjRdO4iIt5Hzw2tNpgsz+2WAegBTxxagSqU4BileNmDWNww5ORYFh5MMjjyfEhJZjGtNFJMUdsqQo+UEtc5b2uE942zW54mb1bMMbFkW3CYJ++huIG9MmenPYxR/WGBlwwVgT9ZSCQQehBBuD6YM7ZwcOCuoxtObiljgC9vF/z+bIjQmPZtV8+6qwjIMVOjv7xFjIcoAta4FidTy6nI986V+Uyr3z3T/WBhAmiNz5m55m56kk6k+ZwT3frnpZRKFzi1njPJ1PMdbHS4NjqOR5F5MaN4BcVlZPQ5JWl5db/YUPuTrUIsoR1Yq6HPFKhGZG1GZTqCOYKm4I0OJUu+ldGnzlTSgDTOadgT5W42W510APpjpBuE06rNFLDTBwGy00ZZGuOudlQnzEYOmuCWzPk+eBs6z8STo08SsfQFSpQen4HE4sWSPZr/AIVygbIw6b/dVnVSwA55I6qYSEkMV4Mbm9zlC5NNex544xbxmM3gpKeLz1ZvxAX9cW5vjukaijbQGRBnX1ANwOuov+WKgWAYaVjIzvuut6VgR58WqYuJHIs/ct5d56xv9oq/uxrf/PmGJewKt6icRVFTOofRGjMaeLsSE5HkPO2IfCx5wsDEkbf+IW0/oOMYy1raPlPh+T57+GtqvR+HJ/rTCDvAk9JXskkpDBPm5MkSlkLAqVJUkMDmBK2II0Nji7txdrCpo1Launzb9yQBY/FbH8cF67YkM37SON9LeNFbTQ28QPXXGnH2tnaRXhefy4j4XuY7/IbWvmuv2oZf28zzHtJIz8vskkfliPJX2GiMQO4ygfjrb4Y+jl3TpwjIsUaqwsQqKAb6fRAxUe/O5ho5bC5ifVG1BH2SR1H5jFt+cYhUTQ0ewVjp/S4ctxbM86vTfY/ekm7P7x0PQGy/je7flglT0eBtO0cb2JFjyucxB7d/TzwXQNJYagMbKigl3PbTX7q6+fTGZkTySGyV2HToYMZh0tAI/L5lGt1t6Xo5jwQrAjK4YkIOxJGt110AJtcaXxY0Ey8Ysh/pCsW95T4ael53APiWIfZXNKfpG3JCTd9KZM9cJLhc60VPYzMo1zSlTaGPyvc97+HBLYm3UrFjSoj4MOXNT0a2EDR6EE21mYdVawHPL9LEGvMTC5yxOpPjyZgYufU8A/JHqfiVMgkhfjOCR7bInzMXMEUcJNnPTikkd2flgFtPdho5ZYQ7M8vz8U72MjsrKfGw95o5MnQDK66aHFhU1WCBawHQdOgwO3rpS0AlQXkp24qjqygESIP3oi49cvbFWPNLpBq/x4Wc+LSFO2FtYVNNHMBbOviX6rDR1+64ZfhiecK26EoSWaIEGOS1VAR1SXSQDyEgzaf3ow04pTx9uQtUmGwoG8G1PZ6WafmY42YDu1vCPixUYUNw92Y46lnKKz08axNKVGZp3Alla/PRSn/EIwb3vmBEETGyvJxZP93AOM3wziIW88Sd1ouFTJnsssuad1vreR855m/hDol+XLyxYadGOSOXH6KB3cjV8LPyh1TxUJeN3jYSR6oxUkF1Ui6665sEtu7wR0oTNq0rZI1zKuZiCdWchVFhzPcAXJAIbeKlq5lhV0pOHJOgMTCSW4F5PE1lUgBCSMp9e8MdhD2vI2tKTdpAVfwRxvs+Wdxnmiro1R5GZ2CvGmZQXJIF2Y+oxYfyZVmehy31jmkQ+V2Mo/yyL+OBu09jQwRF6rZdMIk8Ty0rLeMC3jKlI3NuZsxI88N2ydkw08eSnRUQnN4dcxIAzEm5bQDU9hixmTCTcCvopxENiEZ5u7+6lNvj0nHin+f5+OK42q1ZT1AjmqpXMmYo0UgUhdTrFlsijlm8QvYX1tigxupEYwvdpCedqbfhp8vFezN7qgM7t5hUBYjztbzGN9lbWjqYhJFcrcg5gQQVJBBBFwcV7WU7ojupMsz6s0hXNIfogkAAKOQUWHoTfDZuRWQGnEcJbPGfnVkAEmdrsWYAkWY3IKkrbQHw4ehpJH4/6RpscwgXyf5ylfeumNNVmQe6W9pFvsoIalfM8Ixy268NvTDFTVOZed/44k74UBemZkGaSE8aMfWKXLJ99M6ffwsbvShF4QN1QKYifpQOuaFtOfhul+8ZxOY64hJ42Py9CnxnDUWedwtt4KIMC5UuArLIq+88TZSwX7alUkS/0owOuEFozDIUYgg2IYe6cwzK4+xIpDDsSQbHlbUkdxfCRvLu+SuRY5HUtdHiCFolZw0sbK7KHjNzIgBBVyw0VsTxZAR2nn5FXmTOx5O8wfMfz8Clx5kHNl/EYz2pelz6Kx/QHEusjpafKJpK2MsbKoo4RmOlwPnyL6jTBOlpKF0DmXaZBFxaiH6hGBv5Hri52Nrvb5rSPXI/f/5/2j3ycb5shNLwpphq6ZFAK/WFpGW4vrz5k4fJN4Z/o7Pqm889Iv5NUXxV2zJaOnk4kQ2znsRdaeJTY8+cf8cGV2/Ew8cW25P3plj/ACjnTFpj2MbRcPxXM5rhPMZGNO/tW/5p1O2K1l8Ozyp7S1MS/wDliTFM7copYZ5I2SOMg+6JGcLfUDNw1vYEC9sN0+0KVhYbJqZQP/qJ1/PPO98ee1R/Q2HSL/vJIT/piJwKaSFwouCNgTzYriWtJsfL9CkAzsPeeJfW/wDFhjhLW2/28Q8rL/8Aniz6fasqG8ez9nRHuua/+WFf1x3TblbyD0sQ7R0zaf4pbflioZcdvLx+C1z1HJdxGfvcf9JU3F2gyNIXrJ6ZGUEGKAPxDc8gYZOhJuB1w8OEkUN7VtiT9yGaO/4U6D88DJa6scWavmA/7NIE/MRE/ngRtSKZbPJVVcsQ98GokUp9v5ordejC2nMcjc8WdASGNKxsuGaRxlcPztMklBcAtT7TeMjVqiv4Sj94e0Bh+Hwwq7b2RSvlEk2zqUXuc9XJVSWFx9KwPTS/xxpRbvwpIUmiWRmu0ckgzl1vqGLk3Zbj1BU97MdHs6NB82iIOyKqj/KBiE+eI3mMtKjBikgSNdSQKjY9Ez06pXvKGlszRUMqqoyOVy5r5yWAXQnQk20w37Pp+CCKOM09xZqiXJJUuOoW144F8hf90c8CnhyRk8xT1gHaytIrA/8ADn5+RwzxJ4jgWbkviDRHtY5R8dpmLu64miodLSLHfKNSbsxJLM3dmJzMfMnAyu2YsYJYE05Oc5bhqduZdMuqrc3JGq6mxW+VkaDGJHrjKgnkhk183yrk0LJGaePCjUdZLTlFn8SuQIph7kulwDbRJLa291ua9QGiirgw54UatjBC0bIJaNveS1zB1JW2vDv4rDVDqNPdi020Xp7F2MkHNZveKg8hLbmLHSUaH6Vr3OjJAHt7kO49R4WeHUe3Lz6FTqep9mroouSRSmNOX7CrGaMfcqYeGB2K6YeOOMVtvGxmZTFdmammKsp0BiaCeNgeX7RQt/t+eGGXbYWnM/NRHxNOoy5gB66AeuGnt7WP9Tt+CGyKnOb4UbaM4qZ51HN3Sgj8ltx6th9zweqDXAX5RKkPVcNRlKBLggETFlZlSzMoCADobsbCxCDE7d+kaKWJG1aGEySHvPUMxf8AwhXA8mwS3k2fBPE8kl0dImtIrMCAFLa5SM6g3OU356Wubnke2OQM8CvvKhFHtrIQTdatapU8ZwIo4UjTiBcwRsjzKw0DHKsS57aXW4J0Lau6FLcERGMg6cKSWO2hGgjcAaEjTvgHu3DwY1Wy8QpnyBrWzEORYjwhSwUHXRVw3QVAKgggqRcEG4PmO+Kkkp1HTsiOjACF1+7kARjJnlAF7VFTMyX+jcOzLa9tSptfkcct0q0rTcCQ/PUp4D+eUDhv6NFkYfHscFNoS2F81stzzAB0Is1xy1v8PLCkl4tpZ2kJFQnCIygKHWzxAEAZvDxhc3Pug20u7HdwFp+aiI63TXU1bZGyEB8py5vdzWNr+V7csJ9BuVUEs0lSiyNq7qjSM5tzYuUAAPJAtgNBbDDTV8UjFY5Y3ZeYR1YjpqFJI10xKgkUsVV1JWxIzDw35E66DTn5YjuBVKyBp3aaSFvJTyQhFqkBAlSzpnEcwzAFbg3RipYZCdehbFhbK3apqZmaCIKzDKzXZiQDcC7MbC+thgFFU1tQGmgmSOnY5UBiDOApsXYlwFJN7IwNgBexuMQN2ttVS1whnkeWKXOqu6IAjoM4AZbXDKsnhIFsgI64sugfo229UCSR0gBd8k/McV5tmI07lbfsC0qWGrU0jXlQAf3MhzAfVy297FgCS+oBt6EfkQDgJvNs13VJYULSwtmVdBxEawkj1IHiXUX+ki4DjkA6X8HYoNkfEOQo1FKHXnfsRyI749lgxF2PsaaHPHw24aNaE3XWMi4U6+8hunmAuCtbQy8FzEoMmU5FYgDNbw36Wva/lgBj3LD55Wj3xWpIO2E4kjyLYsG9lp+tnJtK49DfXtCcH1p1RVRBZVAUDyAAH5DEt9zWR6dY7NHDG3iYi7SNZc1jrcgysT3fEyLYrg6i/oQf44Jm/FpiZwFDEeG6pHHcqCkGNxBgoNmn6p/L/njoNlHy/HFQQ0rByR5Qjg4w0/lgydmntfHooD9X9P8AniQhCj9pCB+z489mOD39Gnt+ePHo8vQYbsBP9ptBBSY29juCCLg6Wtz9e+Cxhx4Y/LE2wgbhIzkpdg2emU0krFGHjpJjqQVv4SepQGxH04z3DW02bXXurLkdDlkT6rWvoeqkEFW6gjzwY2nslZ4yhJU+8rjmjj3WXzB/EXHInCy2dmLhLVUFkmhB0mTmMt+fMvG3mVPM20XRjKj/AO7ePdUmv7D/APqVOWkR5a2FwLVFKjC/1hxoi3wHC/AY32HKZIo3OpdFY+pUE/niPsurSatiaNg6mnkDDqPnYAAwOqtfMLHXQ4m7nQXpEsPdLJ6ZJHjt/lwPIYXQRl3I2U4nhkr64KnmPGvDwSFNiUNmr3P5YqaGoxnAQZIsCZdivA3EpVDLe709woN+ZiPJG65T4Tr7pucOP9Hr5/j/AO2NJ9lqylSXF+quVI9CtiPhg0MhidYKBK9kgohLVLtqiggmeKnCVLKV4ZgMbsx5BrrYLmsWa+XS9zhe2jXQxw0tKk0cmUxrIUYMMsKhtcpNszqg+Jw9RboUoIJhVyBa8l5D+MmY4JJSKBYCw7Dli3JlNcQa4VZjdIIB5SFuxtGOQOeKhlmkZshYZgq+CMZSb+4gbl9InE/aexWm0M0ipp4FEeU2N/FmQkg21HLDPXbHimTJIuZex6HmCDzUg6gjUY7QUaooUAm3ViWJ9SxJJ8ycVHv1OLxyUdsga3TSTzDURKbFZluWIUcOXnmJXxMjnU6WS+trYnw1dSQMtMAvQPKqt5XVVbKfK+mGi2MxCweQkZLSq89VJdfZ0j7tLKrKfJRGGLfEL8eWB0+6skyS+1gTBSXhhSVwrvZiMzZVYWOVVA0AuxuTfDyYx2GPOCOwxNsgbwFEvsKspNpsFyzzVFOAl/AhgjjPIIqIudrX+vrbTnpO2bvAGsKMVFSA2RopLOrqbFnVyLxi5J8bEGx01BD+IvPGwwd2SCK0oZ52QbaO60UmZ4v7POTfjRqAWP8A2gsBKvcN5WIOuBm7e5HBqDUzlDLrkWPNlUtfO12Gdi2tla4QMQL88NuMsMA77w3TeyjXosxmMxmBKSzGYzGYSSzGYzGYSSzGYzGYSSzGYzGYSSzHhGPcZhJLjwMeez47r1/npjD/AAw1p9RXAUwwL21u9xSskTCOoi9xzfKw6xyAamNvLVTqOoJwjTGLh2yFh1BM74hRS7szeWkiV/aVFPUD9pG6/OPbQZCo/tAPJcl/QG4EndfZ7RUqBxlYl5Cp5rxJZJcp81D5T5jBi/L1/jjOuLE2WZWhtUhtZpWgXG+PcZbFW1O15jMY2PO2G1JWvcZjzof5642PPCD7SteYzHvX+e5x4R/HD6ktSzHgON2x53/nvhakrWuYd8e4w8seHn8MLUErXuMxmPB/HCtPa9x5bGxGA+9U7JRyMjFWFrFSQffUcxibW6imJpf/2Q=="/>
          <p:cNvSpPr>
            <a:spLocks noChangeAspect="1" noChangeArrowheads="1"/>
          </p:cNvSpPr>
          <p:nvPr/>
        </p:nvSpPr>
        <p:spPr bwMode="auto">
          <a:xfrm>
            <a:off x="63500" y="-858838"/>
            <a:ext cx="2581275" cy="177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4339" name="AutoShape 4" descr="data:image/jpeg;base64,/9j/4AAQSkZJRgABAQAAAQABAAD/2wCEAAkGBhQSEBUUEhQWFBUWGB8YFxcXFxgcHBcdHRoXGBwcHCAZHCYfGRwkGhgXHy8gJScpLCwtGB8xNTAqNSYrLCkBCQoKDgwOGg8PGiwkHyQpKSwuKjItLywsLCwtLCwsKiwsLDQsLCwsLCwsLCwsLCwsLCwsLCwsLCwsLCwsLCwsLP/AABEIALoBDwMBIgACEQEDEQH/xAAcAAACAgMBAQAAAAAAAAAAAAAFBgQHAAIDAQj/xABOEAACAQIDBgMDCQQHBAgHAAABAgMEEQASIQUGEzFBUSJhcRQygQcjQlJigpGhsTNywfAVFiRTkqKyQ3OT0URFY4Ojs8PhFzRUVdLT8f/EABsBAAEFAQEAAAAAAAAAAAAAAAMAAQIEBQYH/8QANBEAAQQBAwMCAwcEAgMAAAAAAQACAxEEEiExBRNRQWEicbEUgZGhwdHwBiMy4UJiFTOS/9oADAMBAAIRAxEAPwC2M2NbY5JLjcyYKqV2vGTEWVgoLMQqjmSQAPMk6DEsvphNpwKuqkeUB44pWjhjbVQYzkaQqdGcuGsTyUC1rk4p5mY3EiMr0WHHM7qCaKKojlXNFIkg7oysPxUnEwR2wLrt3YHUugEM9vDNHZHU9MxA8a8rqwYHtjru5tRp6WORxle2WRbWyyISkgtc2AkVreVsQw85mU2280DV3ypSQdtEl0x2XXGnTGoe2LqHwt3xyA1x40mNJW0J7DDqN7quN3E2pXwNN/SYgUSyIEWmiPuNbUi1x5YIbT2lWUUdIss6VDy1scLPwlS8T30sDYNofEPLnzwkbpUgaiDGt2gt3dmhpSEWPxNqzuQgJsDa9/LE3au3oMuzoVeciKuidnqWRiVBcli6MykDN3GnkMMFZMLyNQG3yVtRvfEfeCpkjpJnhAMiRsyAi4LKpIBA58sbLKFygkAnQAnU+nf4YlDUdx1HfEyqbfdANlbxLJs5Kx7BeDxXtyBVSXAv9pWAwpVW39oSQbOIljgkrZWBIiVwqMAY9Hvey3JOl7jtgOkrCGTYqnxtXGMW6UxPFLc+wPwOGrf3Y5lrdlQRyNT3afK8dsyZIUIy/BbeV8QtGDACpuz929oxyo7bT4qBgXjamjsy31AIa6kjqMDaXbu1ppqw0/srpT1DwiJwyuwWx8LDS5B5k88HdmbhGGZJWrq6YqfdlmuhuCNVA8+V8Vzs3eDadOK6Wlp0ljarlMkmUu6MCAfAHGgWxuVIwlIKz92N5FrYDIEaN0YxyxN70brzU9/I/pywD383+FC0caqHdiGk52jizBSxt1JNh8fK/u5E1PBQT1K1PtJctPUSnw+MC+UrzSw5Aj6XmBhJXYe0qynq6ow06pVpnzSOxcRIM6JGFvlAyqfEBeynD2ohg1b8J8+UTb81HRiWnyl+Mi2Zc11JOlvOwHxODO7m3Uq6dJo7gNoynmjDRkbzB/geuEbePagn2DSSk3zPThtb+JWCtfzupJ9cFduxybNqnrIVLU0p/tcSi5Rv79B3+sOvM87hWoaQBR5U/d3ep39v9qKoKSd1zAWHDAzAnuQAfW+B1BtralavHpY6angb9kKjiNJIOjeDRQe3688Ku1aoTUm2ZIGzxvUwszJrePQsfTliwo9rGeEeyMIaVV1qmUWygWtCreHS2sjDKLaBraIb7KZAG6HbF35vxYq1RFVQuEaOPM/FzC6tEq3ZgR8Bob64lVm1p2H0aROmbLJMfui8cfxLnyGFDdnaKrU1tRCWZJnVI5HZmZ1jBDOWbU5m17dLAAYnTzlzdjc41MXCMg1P4WF1DqLYHGOMWfovZuGWDFTK45STsZWH7obwp91QMZLVM3vEn445YzGzHCyMU0LmpcmWY29xKzHhONXe2J27mwHrmzG6UynxSDQyWNisfxuC/TkLnVR5OVHjML5DQRsTDkyn6WD/AEuOzNly1LlYV0Bs8jaInWxPVvsjXvbnh02TurBTEN+1l/vHA0/dXkvrqfPBaONY0EcShEUWVVFgBjzHkPXf6qlySYoTTfZeg9P6PDigEi3eVhwK2hPbBOTlha25WiNWduQty56kDTHJYbDLL7roYWi90xNzxsHvjZ1xrGuPZFyO9rsp0wj7QJoKiQvcU8shlSWxKxs92kRyB4AWu6sdPERcWw8hccmfpitk4zMmMxv4VqCd0DtTUpvviHslMVqJm91I2BA+07C4RBzLH0FzYYY93tn8CnjiLZ2UXdvruxLu3xZifS2NkhVb5VC31NgBf1tiTAcVcDpsWC0hm5PJUp8szu4oKWF0xxlOOokxxl1xoBBPC0BwF3vqZkpTwFdpHZYxktmUMwDMCdFIW/iOg59MG41wF3zNqdQ2kTzRpNra8bOAyk9FY5UJ6BjhPOkElJg+IKn23azTGNJnpqfUmVZXmgR73y5lAUMRqbtYcyToCV2f8nEZpWlqKgtGsXFjCMFbPlYyBiQ1wGUqCvPU+WO820ijzPLGFQZs6cFliYsSzQPIj2nCuAVGYWGdTZdBo1DHS0NRBLTQcRriF3ejLqsgVdTnMnhcsRlBsLdsBhlLifHlXpHP4Bq9qUTcv5N5qkJVGZ4gDeJ2zNJdDY2BYBQGBAve+ugxdKDFb/J9ZJqYo8XziSq8cRuSdZVMmti4sQDlGnUg4s/JiyRSpSHU5BU3Xg9u9tynjcPh3vpble1vey+G/bHTeLdaGuVBKZI2iYvHJE+R0JFjY2OhFvwGCb41STEaUQ6ilzZG4C086ze11kpS9llnLIbi2q21/wD5gts3YsVPxOCpXiyNK+pN3a1zryGnLBLPjMvXCpOSSgMm5VIwqAYbCptxsrMufKbg2BsDfUkAX64OQQqqhVACqAAByAHIeg0/DG9sZhJt0t1O41KaZaZUZYUl4wUMfeDFra38OpFu3pguY789b8/PE045MmEFFwtJ7fJ5Cmb2ZjCGfiNCQHgdhyzobEqPq5gBobaDCNtndymiqOBNC1Oz+MIkzmnm1tdL6jX6BsQdNdMXJbAXfHZSy0zNkDvCC4Ui4dQPnIz3DoCPJgh5gYm1/bOqr9kzmmQaNRbfqElwxhVCqAqgWAHIDsMbY41tE1MokQtLSsAyublogQCM/Vo7EWbmPpd8exzA46PDy4smMOj/AA8Ljc/AmxJC2Uff5XXHKWYLj2WS2IuzNmSVtQIIjl+lJJbSNL2zdsx1CjqdeQODTzMhYXvOwQsTFdkPDWqXu/sN6+UrqtPGbTSDS/XhofrHS5+iD3IxagCoqpGAqIAqqNAoAsAPIDHKjo46eFIIVyogso/MknqxNyT1JJxtjxb+ouvSZchY07L0rAwWYsYACzGYzHhOOLWmuFVLYYUK6fPUW5iJcx7ZnuFHwQMfvjyuc2zWhVZmNlUEsewGpwoq5SLM+jyHiOOxa1l+6uVPu+eOs6Fj0TM70WhjRaiGqzZFxzSPAob4RE2EVTf/AHDfqbA/DHJ99EB8VPUqOjGNDf4CQsPiMeiax5XHdt3hHy2I8r4FNvhDpmSZFJC52iIUEkAXNzYXI15a4JutziQIKG9pHK2XXHSMY5xrjvHhyotW4xlsehMbhMRRAFzKY1lplkVkkUMjAqysLggixBB5i2OzDC7tvaD3kRQwMBgqLITmliEpMoAHOwQi3XQH3hduVIBLm9m58VO0XD40qyl1aEMhLALmA4jgSCP6JDSWsVGuuAFXTBYHY7JiRQv7elnQmMge8xiUMFXmeegOhw+b8qJaWCVGfIkgkMsIDMI2jkGYeFroSyZvCdDfSxIqZUpY0zwTyMpt81LEycVb6WaPwuVOuVxyXpilIA12wVuIF7hZUv5PSsVV7SxDPCuZksSzxsrCV0N7syaNkHNSepBF6cUFQykFSLgjUEHUEHqCNcfO9MXSpi4f7QSpkI75he3llzX5aXxbG7NW0dQaUNmh4RkjBAvEA4XJcAXQ5vDe5GQi5HJY84JDTyVPNZokpNTtiJWTlI3cc1RmA72Un+GJLHHF/wCb40Ass8qqqDf2ZimWrcyNHnYOtMsSeDM5J4QIRTmtqSbAanBXYPytSEqtTEkl2yZ6bNmv0PDfVs2lrEE30U88V7tPZns9c8KDiLxJA1OztGrLnuqs6kEpwzG/iItlOC26+wWkq0FXL7LETlhMGRkuxPzSOCVhY/WYFm7k4EX0aJVymkK3o996I/8ASoQeVmkVWB6gqxDKR2IBwVpK6OUXikSQDqjK1v8ACTbFM/KAk2zajhh3enmXNG7/ADjKQAHTM2pINiCb2D9bWwnxbUWOdiYOEwPJDJG0fWwIIfNy8TEk/lh7Ue2PK+nMZIMVbuNv3M9RFA0ntCSEj5y3FjAUtmzKAJFFgCCM3iFieQtANiQKE5tLi+NEOO+TGjpiSHST6bZNZBEI0ip5UQkKBK6NkzNlHjjK3CELa/TnhGqXWCoMWR4Q3iWGRbNGeqqRdXj6qykjmvQYuU4FbxbBjrITGwGcXMT9Y3tow+OhHIg4WM0Y8vdZt590+S/7TF2pN/Hsqwrqzw6a9gOZPQDzJ0GLY3S3dFDShTrNJ45m7vYeEfZUeEehPU4rrcKhE1SJpBZKc3I7zDkvohBY+eTzxZ7bRDHnjF/qnrYA7ERtT6N010TNbhuV1vjMaLIDje+PKDZO66KlmOFVLYY73wI2jPc2wWCPW6kSJupyXtty8V0h6Mc8n7iEG33nyj0DYCbfqdbYIRT5uJP0c2T9xLqv4tnf0cYWq2bMxx6Ljw9mFrBzyui6bFbtasCWcKdcR9oagWxGqqnNqAcbNtDkLXPbGrS4xbbRp89JIttSh0OvTCxR0SZJPDZgYyCpZWA4mRgCpBA8LadreWGf+kbgi2vYcxiBAysT9IEFTbz9MSaSFEgFS9lb1VS0SkwK7xRDO7T2zlY1Y2tGTc3vrYXOD1JvxTPY3lC21YwTZQbkWJyaagi9raHXC9TIBFLET79wDbkDEicvunHHY1NwmNzqdNOgzOw+N3bXzwUSlAMDTwrG2NtaGpj4kEiypcrmW9rjmNRe4uNPPEwrimaLdVJC98wkBKllaVQ3zcQUnIy3AI/W+JlPST09YkS+0T07o7GP2qdcpVlCEOXFm8QuuosCQL4mJAVEwkK2DiJX7NSTKzXDIbo6kqy3texHQ2Fwbg2FwbYSnr2v7u1FN/dWdHFuoB4tyP8ANifs5IqgHg7RnuPoNOyuhPdJBmPo1xzHTBAQgkEeiZKLZ6RFil1zG5UE5QeZKjklzqbWB58ySa63i+TmoNU8tOI3jZ2kC5+G6F9WAzAqwuzG9+vI4cJdgS3u1bU35G0iKPgqxhV9QAfPEabZ7IhLV9QFUEk8SK4ABJNzFc6X5nEXxh4op48gwutpVY7Io5Y6meSaEq9O3DSIsCXlcAKARpazgAj64PTFq7A2QKePxHPKwBlkPN2t07ILkKvIDpqcV3QDNJG0ryqWDVZbOeIWYiOEFuZKxC3rbBKTaEhNo5ahQenGc/G7XYegNj1BxDFgBt7fkPkFSzuoMa/+4d1YxbEerrUjXNI6ov1nZVH4sQMVvtSsrI4wwqKhQ0kaFi9wod1QtZgRoD0tz5YaU2PDE2crxZes0pzyX9W930Ww8sPkztx+UoXtmZrF0oey5aaeuravhxziGnhSIkAhgxdmezDWxsmblZCAemFPevacFXV+z7Ob52RVS6xhFZy4GUqFGqe+H5rlOpGGradKJHDgujgFeJG+Vgp5qejqTbwkEdcDaHZnsk8VXEJJnja7qxXMyOpRgoUBc4Bza6krlv3qxdRhcKcKJP3Ix3cN9v59UV3z3UhlSOOtrKlma+V8sPCDWsxEYUGwvzuSB9Lnivq75NxCJ0aRzLAoe3hCSobsHU2uAyhha+jAi5GuGabZ8U9VxjtWJoEzGOKaUI0AbmCjkPpytbBOWoFRLLKAwh4SwRXBzPGge8hHMZ2kawtewBtrixmSNihDmne07ZHh5vgVX6j3CrTd1ooquVZMuQr4MxtzKsCCTcHUa3viztjb0yQgZy08Hf3pYx/6yf5+Xv8ALAmg3ZpFjVo4kcMo8bjMWBAIJzdxryGA8tqWpCR6RupcL0QggMB2UhgQOhvigzKLnfDf3+y3MafHzHjGeyiSaP6K6KKtSWNXidXRhcMpuD/Jx5I2KqCM93p5XhkJu6rI6JKbW8eQ6N9sC/e4wR2Os8wIjqahChyyRtIxZDzHvZtCOTA2PQ41IZGy7grM6liy4Lqe0keRwnt2x4MLq7vSnnUVXpxnt+t/zx0Gzpo1sKqcfvcFvzeJificHpZeocm1KG5FKxdssis7s5KTTKczG5YBXCg38umFbefZtbs756Kc1FN9ISoC0XmzJlLITYZ+nUHngtKlWDdKuS/mkJX/AA8IC/nzxEr9oV0cTl50cN4FR4IiGZ/AqWULcEnW99LnpivLixyD42gq1j55Y8BpP50hux/lOjZxHOGgcgEFvcYHkQ3Y68wPXDvTbVvb9cV/HuEKyUhJVhFKiwAtGW4hKhzyYZQFZO/vntjnHsTaOztVQVMA5pE+bTuisA6HyAI/XHM539PxyDVCKPj9l0MWbG4VKRas2evGXCttytJQhT45Dw09Wvr91czfdxlDtRJ4w8bXU/AgjmGB91geYOIVPNmJnPu2Kxfu9X++QLfZC9zjH6d07TL8Q/x5/ZarI20Aze1x21KEQIugAAAHQAAD8sLJOJu1KzO2IWOjJvddVixdtgCsQbr6a7Kj+Aoh+Ybn/N8eNuoh/wCqtf3KEfh89g7LsJzzrKv4SRD/AEwjGHYAtrNVN61U4/0uBjTOWz0+i8qGLfJ/NL77nj/7UfgKP/8AcMQ6zczN/wBWyp+6tKf0mw0/1XgtqhbuWeQk+pLXONP6rU1wPZ4/XKPw11vhhm+G/RM7AY7k/mUpjczw29jqgOwKAfgJwuPW3OmAFqasA7CVD+S1WDsuxuBUJNBAcgVlYRFVbMSNWV2UMuUWGt7625YLQ72ZR44qlbd6eY/nGrD88WWThwvZVn4jWmvirzZVeQbvrMpdUdsjlCJczEMvMeJmU2OmhOumJNLTRx2jkhzIT7pllCH1USZLfDDKanZrMWKyRFjc8NauG5OpOVAtye9tcdYqegnkWNaqoDvoqNJLdiATpx0JJsCbeWDCVvBAVR2BKHa4pHD52hlPDswEZ6SMX5asy8yOWcgcu2DcvyfbNqFDrSxE9D4v4NbA3bXydSKUalZpfe4iyyRr2ylSsPre+O9PW1FEsSS05RZHWJWWWN/E3K66MeR90GwBJ0BwxDCLaixHKa4tlojyFvTbLiYPTUrt817xXiMiH6mdiRmH1AbjqBgLvJuROtHUEMWtDIcutz4G0t1wTrN3qUoyGmRcwI8IsVzXuV5hWuSbjrgjsOlyosftM6xoAqqfZyLDSxvBe3xw9uApQdDBLIHG7CrbadWpFJUr+zkThE9swVkv95WX1OGXYtbT05IKlwdSxz35noxIB9NPwwL25uz7EZlVePs2Ulsq3L02bmMvvNHfUFbkWue557H2ksUeWRfboQPm5YSvFA6K6sQHsNMwIPcHpVxpBCDFJxexQsrHcX9yIi+N+E4123aKeF4ZI7pIpVhY8j27EcwemEOm3uNLMaarlEyL7lSviNr+ETAXyNy/9+eJdJU0szDicUyMLx0EKSo585Z3VRlA97JlA11bBP8AqzGXEk6Q3VQEgiW0MYGo0Osr3+m3O3ujA858Ginf7VvGbIGnvke1KXBUK6hkYMp5MpBB+I0x0wB2Nu/CWnVQ0UiTP4onZGKvaRPdOUizWFwbZSMDtoT1QUtBU5kzmOMOkZkmZTZsmWMKqAhhmYH3STpa+P8A+OLv/WVe+xPLQ5u9psaFSblQT3IBOBe29vpAMqkNM1ljTUnMxCqWtqq3IuT8NcL9W81pBNKzBbZuHLbhhtVLhY4w47kHQa2PThuZs3PUM5HghN/WQggHzKrmPlmGJnC7I1ynj0RHYLo4zLIar09SUybM2GtPEoLM7C5LFmsWa+Yql8ijXQAcsI21qyRpy7i2rRoo1sEcqfxa5J5agdMWZUDTHfcvYcE0VQrxqyyTvnuNTZUtrzuCTY3uL6YL089x7i7mlXwMoQZAkIv9Pkq42dXsNdRhgpNpnOskbcOZPdfoRzyOPpxnqvxFiAcF95fkzaAGSmzSRjmh1dfS3vD88Jt7YnIHRusbL0mL7P1CHY39VdW7O9MNXEWKiOVDlljvfI1rgg/SRhqrdR2IIHm8E0BS7TrT3IAdig87DP4bkA88UtT7xGmqoZSbLmEUn21c8j+5o49fPFu8aIrYnXtjVhcZG2vO+pwjEnMRoj0UPZLU7SWFW82hIVo0UED6SssS5gL9CR6447ckj9ojUEcOGN6iU9jZo09NDM3qoxKBJNhfC4sJlikNr+2VAjFusKHIeXQxxTN9/BHbLPhcHuuhsnDdPdoLSRs/7SW80n70hz2+6CF9FGDH9Ar3xBfacg8scTtlrXLqLHkSbn8sKipGSIncIRvP8nTyyo9KyJnuKhXLZJQB4CQguzA3B1XMDYkjQg9r7o14BGemkt0XiR/rmGLAG9EQFmcX9cB62rVyWV7jAzA1x+IKy3qb4B/Zf9FTk08sblJoHjdeY0bT6wy8105i4x0hqFcXUg9/LyI5g+RwxbzqZzbRWQ+Bu3e/dSNCP+WBUO6vEOY1HCfuIxa2uhubkep52OGk6e3RbOVo4H9bHWG5FEceCP0P5K78uPbYy+PcZQQl4FwA23vIggZ6eaJirqsroyy+zqWs0jKhJso76DmdAcFdrUJmp5YlbIZI2QNr4SylQbDnzwn1lFYoKimakkBCRVMBUqrNZVAZLMqk5RlkTIbgG+mCtaFB7iOFPi2rUwjiMVrICLlo1CyqPrKE8Ey210ytztmww0dRHNGskTK6OLqw5Efz+hHMHC1sbZckDOztEA9vBDGUTML5pMpYhWe4zBbL4QdTfHI1S0M/GU5aeVv7Qn0Y2OgnH1dbB7cwQ3NScQtpdSG2WjSbzHgbVbEDlGzOrpcB1dlYKbZgCOd7LzB5d8Qj8oFK37Hi1HnFE2X/ABvlQ9eROIkm/Ep/Z0bDtxZ41B/4YkOJBhG6utjkfw0lT6ikqo3jaGZ5Arkuskts62NgCyN1tc8+xHPHm0KmWbJxqSdXiYsjQzwAqSCpIPGW4KkixXXAWfeevYeFaOPzJmkI/wBIOJ2wxWVLMr1qIQL2jpk176u7ciR0wdkj+LCaTEc0a3NIC1nDXvJHtM+Yaja3qFcnHVHphbiNtFL/AFo5LD1MUZAOC8m5krc9oVQ8lSlH/oYQNs7ZmpZ3iaulzqxAVkp2YjmPCsQY3Fjp3wUySN5/VBixWSk1W3mlI2hXpIw9hmn4YPjqJHzI2lisaSLdiCdXIAUroGwErl2eEKPSNUVTm0LCSQPNIx5SFWGgOtxoALWGITT1McBvE/DjXR3KxkqB1VjmvbsNdNBjRKMROkwkkFSAbuCpCZuaqrKVsAcvna+DRY+RM/YUFLJn6fiY9A6nu8eict2d2VoYrseJUMAJJCSfPIpPJAfx54mu5Jwnx731IPzmSYegjb8Vup/AYMUO88ElgXEbn6EhCn4EnK3qCcYvUMLKjdcjdvPKxmzsl/xK5mreGpeTLmAAEiqCWaPmkqi5zFGLqw6gi2tgedLPO8SxQSU0saXySCTVQxv41VS2a3S+vljidqrLIUeSmLKxKIZAhK3NmjlDMrEqBmUhex0x3naCY+Ok4rAXPhp5PjcSG/r1wWKeSFoBC1MfLfAAK449kD/o0x1E8ELe0NMgLsSLIzBkfOV0QDRgvOzAC9r4btk7NWCJY11tqzHmzHUsfMn+A6Y12XURFcsS5MmhjyZCmnVSBb15Hvjbam0BCgbKWLMFVRpcm9tToBYEk+WKOTkyZDhHVe3qg5OU6amnYDhZUzEoTGM9jYgc9OYHmO3XHXc2Oo4AdHjVJXeUBkdmszmwPjUDwgaW9cATt0I5kccOzLHMt8w8QHDcGwvYmx0Btf6q4aN1NrRwVj00pCia0sN+WckrKl+QJYK4HUu3li7gDtSFjhz/AClUYwv/AMU+7NZigz2v1te3wub4SflI3Rj4T1cdkdBd1A/akkAAW/2hJAGhuSB2xYCWthD36r3nqI6SBvErLYWv8812jLfZhjV6gjqVhH0sar2h4orUxsiTGcHxndVlFsU+xTPIPnJpBTQ+qustTJ+6ojEQPkR1w07K2XNJ41BKg6tceWnPHCuieWQCmp53padeBTFIZGVlW2eQMFsxdwdRzyA9cdNj7a4YNl5MQbixBBsQQw0IIxagYGsocrmeszunydUoIaPX3RvaG0Ghhdk9+1k6+NrKnL7ZGPdm2iq4YlGZKWC33nHDU+vDSQ/95jlTVPttTDGF0jJqH5alQFT4cSQN/wB3ghulWQMsszkZppCwv0Rfm4x/gQN6ucQcN1dx3NEOoO54RjaFckgFxbAPasGaMrGQrHqwJH4Bgb/HBXaWzYpuT2HYOy/mpBI8uWI0W5iEaM1vKab9M+EDSg9jpDvukyp2DOo99T+6h/i+OlPRzAWFxh2j3GUe7JKn7s0lvwZmX8sbvupHHrJPOw7Zwo/GNFb88EE1Ki7pWo3dBJp2PLa7RM3mDryItyI52PwxEOyJuqN+GLQba8SrpbAeWvznU2GJCYn0QpOmQjh6OEYD7a3mjp3WLK0kzKXVFsPCDlzMzEBRfTqT0BwYIxVe2q4Ntidr+4opx5WjWU28sxc+oOOciN37BdtFGJJAzyUQ29vXUOmVkjRM6l0jlfO6A6pnsoUnyAva1wCcQaHaFA5yJT1UYPiZE4uVrWYl0ilYPbLc6HQYA185ZjriHR1zwTxzR+9GwYefcehFx8cFjfqNFdHP0GPt6mE6q+5Wr/SKTJnidXU8mU3Hn6EdQeWB1XGHVkYXVgVYdwQQfyOCW1tnpOBVUhEcrgNm5JOvMLKBzNuTjxL56giqesEik5SjKcro1rxsOam2h5ggjQggjQ4p5mO+KnjhcK/YkeEoQbUkjBiY3aImMnva2VvvIVPxOPG2u/fBXbWxGkJaFkDMQWDqbEgZbgrqDlAB5g5V5WN16XY5Qj2mshhH1Yxdz/jOnrY4m1zXi7XZ4fXMRuO0SAl42IAUo7WfvidurvmkNZGzPmXVWCBnIBB6ICedsC1qdnR28ElS31nVm/8AMyoPgMSf68ALaKnyjtnVR/lBwRjXg21p+ihkdTmyGFkOOaPqU8b0/Kf/AGWf2emqgeE2WZ1SNUJU+KzOJNOfu3wj0W0FhW0aKvcgat5sebHzPfBSbZtVVURdEhZJYm0ErZhowI/Z2LA6WuNcKMNSGRW7qD+Ivjp+kanau60A+i896kZaAO1HdF6najSaHUdsRJEPXAivrGRGdeaEN62YG3xGmHSriWaBJI9Qyhh6EA42+40P0LKdA4MD/dLwOOVS4Vc5AIQh7MuZTkIaxXTMDblfHa2NSMTe0PaWn1UI36HB3hNdVS1jRCSrbZsERF8zw8RhfkBxDkJ9CfjiPsnaFJFqsisHNhOKaOCM2PuZkjUXuOvW+oIwptRjS3Tl5egPu/DE/Ydf7O9n1hkIEgPJTyD+nIN5WPTHKZvSZGwOdd16Dwt9mcyQ6U1bQazrNFaR0FpEUjM0Z7DqVYBl7+IfSxH21tSBo0zBnV7OpQG41UB7ggrYuo018XrjtV7GjABhCwyLqjooGvUMF95TyI+I1scBIKdZ2LRBOJGx4tNITZHvclCLlQzAHkVOhsDjmomsNO32Rjvwgu9NO0YaPNeN80mXUnwiwJJN73I6m+XpYAF96EOakvzETZv/AAf446f1dkeYz1jRxxrbwh7+FfEFJZVCjNcsevLTELadeKioaVb5AAiXFrgEsWt9pj16AYua9RBG9cn3K3+jRdyeJrf+Nlx+iaN3/lLlpUyzAzRqLKL+MdgCfeBOmv446bKSSdDKmYS1KSWdbZ8hINRKlzYNJJw4IrmwSJT0OE2johU1AiLZI0Bkmf6iILu3qEIUfalXti5N3aEhDK6ZGly2j/uYlGWGIdsqan7Tvi0x7mssq31cQfaNMQrzXlQdgbxCKmSGpjlBVMpUU0lgvIKOFHlYKpVcygAkXsLjHWj3HpJI42pZpkiKAoqsjrlIBWwnRyuluVueCFds5ZrqykCzKTlsSHVkOR7XB1N7eQwFrUnooHliqsyRKSElhR72FlQGIxka2Uc+eCsyPQ7LEfBqHke6G7Oj9njrRC5kknmFHTuVUG4vHmIQAZVkadiQBpHgvR/J84UAvAgUWGVJGNhp9JwB+GBOypFp6mnSYsfZ4nkZgjsDPLca5FOU2NSw5Xz4O1O9Dm3Dhma/LMvCXy1lsST0CgnyxY7gHJVZ8DHAN0XXHspVNuSV/wClzegjpx/qiY4Gbw7LqIHh4E1XIGY8Q8OF1VV1IKxwq2ZuQty1OlgDtHvPNG6GeIRxsD41d5MpABAYCMZbi+vQixwSG/8AS/3yfn/ywweHbg2pdsN+EtpQDtmdf9lVEd/ZpT+QF/yxxm2rUyc6SpK98ij/ACs4b8sHIN74HUussZUGxbOoAOmhudDYjHOXf6kU2aohB8pEP6E4JZQe0w7WUurVlr5YKkkc/wCzyC3+MAX9MbNOV96KoX1p5T/oU4YP6/Ug+k5HcQzFfxEdsePv9SfWkN/q09Q36RYbuJfY2HyiZxS22K1TW1EqEmNqgEN+5809vslZ0YHkdSOWLR3lq3WIRxnLJO3DVvqAqzO/3UViOl8t8VhtzZBFMJbAQzANEANVjQLACT9pJUl5aCMeeMbEb8BcfXYLbifplb81AqPeOPKClSWR1kqoaUKAQZbXkzZr5czqPDbXnzxxhnLqGb3reL1Gh/MHBXY+6tRVxCVDHHG2qGTMxcXIvlX3Rppc3PbDMFHddn1LJa3Hb/c0E1W26ctiJUwwIIZaeriA8IIMZIuTZZEZ153tdLdzjlLCaqctTZYanIBPT1F1JUe66lMwcLcgMuYEGxsQMRtzNj+zcZvaIpQxAKQ+4rC9yfEfGb2PLQD1wV2tAkwW5KOhzRyobPG31lP5EcmGhuMFdktHwSbhedTaS8737+V1pPk8z61UjSn6iFo4x8FbM/3m+GK73v3MFHVMqLaN/Gh8jzF+tjp+GLV3S3xMshpaoKlSq5lK6JUIPppfkR9JOnS41xv8oO7/ALTSllF5IvEluZH0l89Bf1GLZA7f9tafSZWQTjV/idlSK0YxuKUY7XxpLOq+8QPU2/XnjP7j3L0ctjYLOyf/AJLK/WSlbkfnE9dAw/Q/jiNW/IzJxHMNSixliVRoSSgJJy3EguBew0GlsLewaqaOdJoYpHKG/u5VItqMz5RYg2vfFhT76Vb/ALOKCAd3ZpW/Bcij/ERi7Bm9kbuorzvrseM7ILmEEHn5pUqPkaYoRNVG3XJEFFhr9J2wH3ekljQwQo1TCp+anb5tCtzpdhdgOYKg87dL4bK2qnkvxqqZx9VCsS/+EA1vIscKDbUFMXgDBEU5o7tyRxcKLnkrBwPK2NDCzW5M9ajwuXyHNbEWMbfst6+iZdZJFB55IxYfFmuzf5fTEDHSnaSouYY5Ju5RSVHqxsg/HHOREX9pOl/7untM/oz3EMfrdvIHGy7Ngh+EO1O8DcrMbizy/EW0PwWkswUam1zYDqT2AGpPkMbVlJk0qQQSP/llI4rA/wB6QbQL5HxH8RjVNqFP2CiA2sZAxedh24hAEY8o1X1OBL1XNYwCerdAfM82P598VppJphch7bPH/I/t9VoYeM0PDYm9x/5D9037D2t/ZI+KfECYgFBJYqbKFA1dioHIX66Y7f8AwwlqZHqSTDKwHDjva1hb5xk5EgchcDqT0cvk13co/ZxNT3aR/wBozkGRWsAV090XHIWBFuelnGrnhpozJK6xoObMQBfoB3J6AanGHHAxjnOHqtFsL4ZbI3ve/wBvC+cqvYrqzRyhs6EgiRnYoRpoGPPz9O+NRPwwwJBk7nllto3PRbXPrcYs7fiiNXEakKKSOMWWSbwyTdgEI+bB1y57uSQMowkJus8UtOziNZpnCxU8rEu+a+WaYa5ER8rBGN3Iym3LAnRnUQ7hdazqEDIQ+Jul3BH7fv6Jl+TrdjOCXF0DK0tx77i0kcJ7hS3GkHLO8a/7NsWhiJsnZqwQpElyqC1zzYnVmY9WZiWJ6knEvFKTIs7LDNuJcfVeWwlb2bQleUU9PTiVIXilmtIsdzd5VjAZbcxE5IOl7dcOv4YqSPeXicdYnAqaidgIybOjuwiQFTrdECX00yG/LB8VweST6Ib9gnTcwGSkaotlkqHeSzdACY41uL3ASNNRe+YkXvg41JcG5ILdreHS3hNu+oJ6/hjrQUawxpEg8EahFHkoAH5DHa+Kz5Q5xKK2wKURqY/Rt8fy5HvjxKSwtr8ST3PX1/m2JM8qopZ2CKObMQAPUnQY0o6tJYxJGwdG1VlNwRcjQ9dQRiNilLUUOl2FEz5mhjZ+rtGhY9vERfEiOhCjRQo8gB+mJwXGWwtYS1KPwMe8DEi2MXDampaykzeKdppZgpsbLRRG/J5wJZn+5CEOn1GHXBLeyjRqQ+HMsQvkFrtHkaORR9ows9vtBewwvUVUDVRXNm9oriw+2GjRdO4iIt5Hzw2tNpgsz+2WAegBTxxagSqU4BileNmDWNww5ORYFh5MMjjyfEhJZjGtNFJMUdsqQo+UEtc5b2uE942zW54mb1bMMbFkW3CYJ++huIG9MmenPYxR/WGBlwwVgT9ZSCQQehBBuD6YM7ZwcOCuoxtObiljgC9vF/z+bIjQmPZtV8+6qwjIMVOjv7xFjIcoAta4FidTy6nI986V+Uyr3z3T/WBhAmiNz5m55m56kk6k+ZwT3frnpZRKFzi1njPJ1PMdbHS4NjqOR5F5MaN4BcVlZPQ5JWl5db/YUPuTrUIsoR1Yq6HPFKhGZG1GZTqCOYKm4I0OJUu+ldGnzlTSgDTOadgT5W42W510APpjpBuE06rNFLDTBwGy00ZZGuOudlQnzEYOmuCWzPk+eBs6z8STo08SsfQFSpQen4HE4sWSPZr/AIVygbIw6b/dVnVSwA55I6qYSEkMV4Mbm9zlC5NNex544xbxmM3gpKeLz1ZvxAX9cW5vjukaijbQGRBnX1ANwOuov+WKgWAYaVjIzvuut6VgR58WqYuJHIs/ct5d56xv9oq/uxrf/PmGJewKt6icRVFTOofRGjMaeLsSE5HkPO2IfCx5wsDEkbf+IW0/oOMYy1raPlPh+T57+GtqvR+HJ/rTCDvAk9JXskkpDBPm5MkSlkLAqVJUkMDmBK2II0Nji7txdrCpo1Launzb9yQBY/FbH8cF67YkM37SON9LeNFbTQ28QPXXGnH2tnaRXhefy4j4XuY7/IbWvmuv2oZf28zzHtJIz8vskkfliPJX2GiMQO4ygfjrb4Y+jl3TpwjIsUaqwsQqKAb6fRAxUe/O5ho5bC5ifVG1BH2SR1H5jFt+cYhUTQ0ewVjp/S4ctxbM86vTfY/ekm7P7x0PQGy/je7flglT0eBtO0cb2JFjyucxB7d/TzwXQNJYagMbKigl3PbTX7q6+fTGZkTySGyV2HToYMZh0tAI/L5lGt1t6Xo5jwQrAjK4YkIOxJGt110AJtcaXxY0Ey8Ysh/pCsW95T4ael53APiWIfZXNKfpG3JCTd9KZM9cJLhc60VPYzMo1zSlTaGPyvc97+HBLYm3UrFjSoj4MOXNT0a2EDR6EE21mYdVawHPL9LEGvMTC5yxOpPjyZgYufU8A/JHqfiVMgkhfjOCR7bInzMXMEUcJNnPTikkd2flgFtPdho5ZYQ7M8vz8U72MjsrKfGw95o5MnQDK66aHFhU1WCBawHQdOgwO3rpS0AlQXkp24qjqygESIP3oi49cvbFWPNLpBq/x4Wc+LSFO2FtYVNNHMBbOviX6rDR1+64ZfhiecK26EoSWaIEGOS1VAR1SXSQDyEgzaf3ow04pTx9uQtUmGwoG8G1PZ6WafmY42YDu1vCPixUYUNw92Y46lnKKz08axNKVGZp3Alla/PRSn/EIwb3vmBEETGyvJxZP93AOM3wziIW88Sd1ouFTJnsssuad1vreR855m/hDol+XLyxYadGOSOXH6KB3cjV8LPyh1TxUJeN3jYSR6oxUkF1Ui6665sEtu7wR0oTNq0rZI1zKuZiCdWchVFhzPcAXJAIbeKlq5lhV0pOHJOgMTCSW4F5PE1lUgBCSMp9e8MdhD2vI2tKTdpAVfwRxvs+Wdxnmiro1R5GZ2CvGmZQXJIF2Y+oxYfyZVmehy31jmkQ+V2Mo/yyL+OBu09jQwRF6rZdMIk8Ty0rLeMC3jKlI3NuZsxI88N2ydkw08eSnRUQnN4dcxIAzEm5bQDU9hixmTCTcCvopxENiEZ5u7+6lNvj0nHin+f5+OK42q1ZT1AjmqpXMmYo0UgUhdTrFlsijlm8QvYX1tigxupEYwvdpCedqbfhp8vFezN7qgM7t5hUBYjztbzGN9lbWjqYhJFcrcg5gQQVJBBBFwcV7WU7ojupMsz6s0hXNIfogkAAKOQUWHoTfDZuRWQGnEcJbPGfnVkAEmdrsWYAkWY3IKkrbQHw4ehpJH4/6RpscwgXyf5ylfeumNNVmQe6W9pFvsoIalfM8Ixy268NvTDFTVOZed/44k74UBemZkGaSE8aMfWKXLJ99M6ffwsbvShF4QN1QKYifpQOuaFtOfhul+8ZxOY64hJ42Py9CnxnDUWedwtt4KIMC5UuArLIq+88TZSwX7alUkS/0owOuEFozDIUYgg2IYe6cwzK4+xIpDDsSQbHlbUkdxfCRvLu+SuRY5HUtdHiCFolZw0sbK7KHjNzIgBBVyw0VsTxZAR2nn5FXmTOx5O8wfMfz8Clx5kHNl/EYz2pelz6Kx/QHEusjpafKJpK2MsbKoo4RmOlwPnyL6jTBOlpKF0DmXaZBFxaiH6hGBv5Hri52Nrvb5rSPXI/f/5/2j3ycb5shNLwpphq6ZFAK/WFpGW4vrz5k4fJN4Z/o7Pqm889Iv5NUXxV2zJaOnk4kQ2znsRdaeJTY8+cf8cGV2/Ew8cW25P3plj/ACjnTFpj2MbRcPxXM5rhPMZGNO/tW/5p1O2K1l8Ozyp7S1MS/wDliTFM7copYZ5I2SOMg+6JGcLfUDNw1vYEC9sN0+0KVhYbJqZQP/qJ1/PPO98ee1R/Q2HSL/vJIT/piJwKaSFwouCNgTzYriWtJsfL9CkAzsPeeJfW/wDFhjhLW2/28Q8rL/8Aniz6fasqG8ez9nRHuua/+WFf1x3TblbyD0sQ7R0zaf4pbflioZcdvLx+C1z1HJdxGfvcf9JU3F2gyNIXrJ6ZGUEGKAPxDc8gYZOhJuB1w8OEkUN7VtiT9yGaO/4U6D88DJa6scWavmA/7NIE/MRE/ngRtSKZbPJVVcsQ98GokUp9v5ordejC2nMcjc8WdASGNKxsuGaRxlcPztMklBcAtT7TeMjVqiv4Sj94e0Bh+Hwwq7b2RSvlEk2zqUXuc9XJVSWFx9KwPTS/xxpRbvwpIUmiWRmu0ckgzl1vqGLk3Zbj1BU97MdHs6NB82iIOyKqj/KBiE+eI3mMtKjBikgSNdSQKjY9Ez06pXvKGlszRUMqqoyOVy5r5yWAXQnQk20w37Pp+CCKOM09xZqiXJJUuOoW144F8hf90c8CnhyRk8xT1gHaytIrA/8ADn5+RwzxJ4jgWbkviDRHtY5R8dpmLu64miodLSLHfKNSbsxJLM3dmJzMfMnAyu2YsYJYE05Oc5bhqduZdMuqrc3JGq6mxW+VkaDGJHrjKgnkhk183yrk0LJGaePCjUdZLTlFn8SuQIph7kulwDbRJLa291ua9QGiirgw54UatjBC0bIJaNveS1zB1JW2vDv4rDVDqNPdi020Xp7F2MkHNZveKg8hLbmLHSUaH6Vr3OjJAHt7kO49R4WeHUe3Lz6FTqep9mroouSRSmNOX7CrGaMfcqYeGB2K6YeOOMVtvGxmZTFdmammKsp0BiaCeNgeX7RQt/t+eGGXbYWnM/NRHxNOoy5gB66AeuGnt7WP9Tt+CGyKnOb4UbaM4qZ51HN3Sgj8ltx6th9zweqDXAX5RKkPVcNRlKBLggETFlZlSzMoCADobsbCxCDE7d+kaKWJG1aGEySHvPUMxf8AwhXA8mwS3k2fBPE8kl0dImtIrMCAFLa5SM6g3OU356Wubnke2OQM8CvvKhFHtrIQTdatapU8ZwIo4UjTiBcwRsjzKw0DHKsS57aXW4J0Lau6FLcERGMg6cKSWO2hGgjcAaEjTvgHu3DwY1Wy8QpnyBrWzEORYjwhSwUHXRVw3QVAKgggqRcEG4PmO+Kkkp1HTsiOjACF1+7kARjJnlAF7VFTMyX+jcOzLa9tSptfkcct0q0rTcCQ/PUp4D+eUDhv6NFkYfHscFNoS2F81stzzAB0Is1xy1v8PLCkl4tpZ2kJFQnCIygKHWzxAEAZvDxhc3Pug20u7HdwFp+aiI63TXU1bZGyEB8py5vdzWNr+V7csJ9BuVUEs0lSiyNq7qjSM5tzYuUAAPJAtgNBbDDTV8UjFY5Y3ZeYR1YjpqFJI10xKgkUsVV1JWxIzDw35E66DTn5YjuBVKyBp3aaSFvJTyQhFqkBAlSzpnEcwzAFbg3RipYZCdehbFhbK3apqZmaCIKzDKzXZiQDcC7MbC+thgFFU1tQGmgmSOnY5UBiDOApsXYlwFJN7IwNgBexuMQN2ttVS1whnkeWKXOqu6IAjoM4AZbXDKsnhIFsgI64sugfo229UCSR0gBd8k/McV5tmI07lbfsC0qWGrU0jXlQAf3MhzAfVy297FgCS+oBt6EfkQDgJvNs13VJYULSwtmVdBxEawkj1IHiXUX+ki4DjkA6X8HYoNkfEOQo1FKHXnfsRyI749lgxF2PsaaHPHw24aNaE3XWMi4U6+8hunmAuCtbQy8FzEoMmU5FYgDNbw36Wva/lgBj3LD55Wj3xWpIO2E4kjyLYsG9lp+tnJtK49DfXtCcH1p1RVRBZVAUDyAAH5DEt9zWR6dY7NHDG3iYi7SNZc1jrcgysT3fEyLYrg6i/oQf44Jm/FpiZwFDEeG6pHHcqCkGNxBgoNmn6p/L/njoNlHy/HFQQ0rByR5Qjg4w0/lgydmntfHooD9X9P8AniQhCj9pCB+z489mOD39Gnt+ePHo8vQYbsBP9ptBBSY29juCCLg6Wtz9e+Cxhx4Y/LE2wgbhIzkpdg2emU0krFGHjpJjqQVv4SepQGxH04z3DW02bXXurLkdDlkT6rWvoeqkEFW6gjzwY2nslZ4yhJU+8rjmjj3WXzB/EXHInCy2dmLhLVUFkmhB0mTmMt+fMvG3mVPM20XRjKj/AO7ePdUmv7D/APqVOWkR5a2FwLVFKjC/1hxoi3wHC/AY32HKZIo3OpdFY+pUE/niPsurSatiaNg6mnkDDqPnYAAwOqtfMLHXQ4m7nQXpEsPdLJ6ZJHjt/lwPIYXQRl3I2U4nhkr64KnmPGvDwSFNiUNmr3P5YqaGoxnAQZIsCZdivA3EpVDLe709woN+ZiPJG65T4Tr7pucOP9Hr5/j/AO2NJ9lqylSXF+quVI9CtiPhg0MhidYKBK9kgohLVLtqiggmeKnCVLKV4ZgMbsx5BrrYLmsWa+XS9zhe2jXQxw0tKk0cmUxrIUYMMsKhtcpNszqg+Jw9RboUoIJhVyBa8l5D+MmY4JJSKBYCw7Dli3JlNcQa4VZjdIIB5SFuxtGOQOeKhlmkZshYZgq+CMZSb+4gbl9InE/aexWm0M0ipp4FEeU2N/FmQkg21HLDPXbHimTJIuZex6HmCDzUg6gjUY7QUaooUAm3ViWJ9SxJJ8ycVHv1OLxyUdsga3TSTzDURKbFZluWIUcOXnmJXxMjnU6WS+trYnw1dSQMtMAvQPKqt5XVVbKfK+mGi2MxCweQkZLSq89VJdfZ0j7tLKrKfJRGGLfEL8eWB0+6skyS+1gTBSXhhSVwrvZiMzZVYWOVVA0AuxuTfDyYx2GPOCOwxNsgbwFEvsKspNpsFyzzVFOAl/AhgjjPIIqIudrX+vrbTnpO2bvAGsKMVFSA2RopLOrqbFnVyLxi5J8bEGx01BD+IvPGwwd2SCK0oZ52QbaO60UmZ4v7POTfjRqAWP8A2gsBKvcN5WIOuBm7e5HBqDUzlDLrkWPNlUtfO12Gdi2tla4QMQL88NuMsMA77w3TeyjXosxmMxmBKSzGYzGYSSzGYzGYSSzGYzGYSSzGYzGYSSzHhGPcZhJLjwMeez47r1/npjD/AAw1p9RXAUwwL21u9xSskTCOoi9xzfKw6xyAamNvLVTqOoJwjTGLh2yFh1BM74hRS7szeWkiV/aVFPUD9pG6/OPbQZCo/tAPJcl/QG4EndfZ7RUqBxlYl5Cp5rxJZJcp81D5T5jBi/L1/jjOuLE2WZWhtUhtZpWgXG+PcZbFW1O15jMY2PO2G1JWvcZjzof5642PPCD7SteYzHvX+e5x4R/HD6ktSzHgON2x53/nvhakrWuYd8e4w8seHn8MLUErXuMxmPB/HCtPa9x5bGxGA+9U7JRyMjFWFrFSQffUcxibW6imJpf/2Q=="/>
          <p:cNvSpPr>
            <a:spLocks noChangeAspect="1" noChangeArrowheads="1"/>
          </p:cNvSpPr>
          <p:nvPr/>
        </p:nvSpPr>
        <p:spPr bwMode="auto">
          <a:xfrm>
            <a:off x="63500" y="-858838"/>
            <a:ext cx="2581275" cy="177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4340" name="Picture 6" descr="http://macacordero.files.wordpress.com/2007/07/imagen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3352800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http://www.pensarenmujer.com/wp-content/uploads/2010/10/oto%C3%B1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762000"/>
            <a:ext cx="3581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0" descr="http://lh6.ggpht.com/anksunamun.1969/SF0cfdhvB7I/AAAAAAAADW4/cz-hNi_XS_s/invierno_thumb%5B1%5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657600"/>
            <a:ext cx="33528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2" descr="http://4.bp.blogspot.com/_RzQnlsTYtFE/TOT3gK9BluI/AAAAAAAAACY/HVxmYq1L2R4/s1600/margarit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3810000"/>
            <a:ext cx="3657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Box 26"/>
          <p:cNvSpPr txBox="1">
            <a:spLocks noChangeArrowheads="1"/>
          </p:cNvSpPr>
          <p:nvPr/>
        </p:nvSpPr>
        <p:spPr bwMode="auto">
          <a:xfrm>
            <a:off x="5715000" y="3124200"/>
            <a:ext cx="2286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onstantia" pitchFamily="18" charset="0"/>
              </a:rPr>
              <a:t>El </a:t>
            </a:r>
            <a:r>
              <a:rPr lang="es-DO" sz="3600">
                <a:latin typeface="Constantia" pitchFamily="18" charset="0"/>
              </a:rPr>
              <a:t>otoño</a:t>
            </a:r>
          </a:p>
        </p:txBody>
      </p:sp>
      <p:sp>
        <p:nvSpPr>
          <p:cNvPr id="14345" name="TextBox 27"/>
          <p:cNvSpPr txBox="1">
            <a:spLocks noChangeArrowheads="1"/>
          </p:cNvSpPr>
          <p:nvPr/>
        </p:nvSpPr>
        <p:spPr bwMode="auto">
          <a:xfrm>
            <a:off x="5334000" y="6172200"/>
            <a:ext cx="3429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onstantia" pitchFamily="18" charset="0"/>
              </a:rPr>
              <a:t>La primavera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924800" cy="914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DO" dirty="0" smtClean="0"/>
              <a:t>Que tiempo hace en el verano?</a:t>
            </a:r>
            <a:endParaRPr lang="es-DO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772400" cy="4572000"/>
          </a:xfrm>
        </p:spPr>
        <p:txBody>
          <a:bodyPr/>
          <a:lstStyle/>
          <a:p>
            <a:r>
              <a:rPr lang="es-DO" sz="5400" smtClean="0"/>
              <a:t>Hace sol/hay sol</a:t>
            </a:r>
          </a:p>
        </p:txBody>
      </p:sp>
      <p:pic>
        <p:nvPicPr>
          <p:cNvPr id="15363" name="Picture 2" descr="http://t2.gstatic.com/images?q=tbn:ANd9GcQg4tmQgaAuKBAiik3I_7t8J7cn6YxN8LDBr1ZCRLwXk3UkowvDj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590800"/>
            <a:ext cx="5257800" cy="380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AutoShape 6" descr="data:image/jpeg;base64,/9j/4AAQSkZJRgABAQAAAQABAAD/2wCEAAkGBhMSERUTEhQWFRUWFxcaGBgXFhoYGhgXGBgYGBgYFxgXGyYeHBkkGRcYHy8gIycpLCwtHB4xNTAqNSYrLCkBCQoKDgwOGg8PGiwkHBwsLCwsLCwsKiwsLCwsLCwsLCksLCwsLCwsLCwsKSksKSwsLCwsKSksLCwpKSwsKSwsLP/AABEIAMIBAwMBIgACEQEDEQH/xAAcAAABBQEBAQAAAAAAAAAAAAADAAIEBQYBBwj/xABCEAABAgQEAggDBgQEBwEBAAABAhEAAyExBBJBUQVhEyJxgZGhsfAGMtEHFEJSweEjYpLxFRZygjNDU6KywtLio//EABoBAAMBAQEBAAAAAAAAAAAAAAECAwAEBgX/xAArEQACAgAFAwMEAgMAAAAAAAAAAQIRAxIhMUEEE1EUImEyQlKRBXGhwfD/2gAMAwEAAhEDEQA/AM3LlLI+U32+vrBE4ZYDZTX/AE8ufP0hkjG5UsLevZ2n2xiT9+U1GDP+WmwZ2p9I0sWbEUUBXKU3ykU+jmkBUhQDkHwMSxxFQOiqmmgFXAJvTzgpxoq6a+zfuHh4ZYk1wFxT5K5T6357x1Msk0D17fEltd4lrmIvkbsUfPQwFa06Eg8+8Ubths7JtLyKXh9CS5D2btDilj6d86Xg0OSWG3WzH23rFcie93NtX76Nyh3SWLBn0Oj1HgwdiKwjzPkKmiwnYRJFCoG1COdWIqQ0QUyVgulQVuFdXnpr9RClzi969noC/Lzbm+XPYVGxemjCoL+FIFyW7DcWNlcTUmkyWRSmrmulH9YlS1y5gBSQVOC7sRqQD8wv2VgSglWoY/hAscpuWf2Nmga+GoTqxoygcrXs1vS1tA8v9MNslhcxB6pKqUCiTvTMBS1lDasSJXFGUAp5aqMDodK203eK2WlaAAaqch3ahOxvYBh+kGTOCgx6pFeRPMMHt4HmYDjYykaHDccnJNJiiG/Ec4v/ADPveJ8r4uXrLSu9QSkULV+bflrGOISisuYxDjK2ZFNCNC221oIjitBmYKPIlO2gfurqIMcTEj9LM8r3Nqn4zY9aQW3TMST3BQS/jEpPxhhyWzlJ2UhSfCjHuJjB/wCIFRYAl2u2ouzhh7eleoxQUCFJFdDZ3ar0v2aVjoXU4i3RPLF7HoafiGUfx/8Aar/5giOMyzaYnvUB/wCTR5nll0KVKlmlLjtao8G/WGfeZidpg/lLEaVT9IddVLwhHFHqacYDYg9hB9Icqc2/hHmEniAVQUNmZiKbH9IOjHKH4lA7hRHkKexFV1VbxNkvZno4xcEGJMYCXxybpOWO1RI8yRrE6T8UzxXMhY1BSNnujKbdsN6uHKB25cM2gxR2MCUsnSKGT8WJNFoKf9JCh5sfCLLC8UlzPkWknZ2P9KmPlF4YuHLZiSUluSFBW0MMtR0gwURHelMXtiWAGHJvDvufKOqnqjicWrug+4CaGHBCEnCJh5xfKHJUTpBuQbRwYVMKCBfKOQuZj0jxEE328vCCyFgu9aWBbwt2xHSv+8F6Rw1q3Z9m984+K40UzBDLrXzJPbD0Tb6ttWBTGoS5qSdKWuz90CB1Y+J9mFQmZkwzPbHnCCMxFDozP6d8RukpUt3v6w5/D9YwLCZG35aR1xq/b+0c6TR35P8AvDMxfX1FIJrDMnfx08QIcWINSe39GHZAErBYDTZo63t/0gVRrJHSkaDkQ+g0Y29Y6kmnp6vpte/OOdGbGp02D2uXhhU1Lb93c8AOZhBMIL89tDcHxtaHZwRWhA+lg4A994pExIBcBT2pY1a+r/pDQo+OnvvjUtzZmSKioTm8N+3s3FYKpSQXpXlR31f1vr2RkrOj8+zvgoxB1bQX8NOUB2w5vJ2ZKo6XSKVApVtO3aOHFdVleNSC/p/aGKmPY8yLX8r9kNYHRn0o3pAryDN4CLl0flbWnLsEcGcWJ7AbGthveBkqFq8iRubHW/ZHUTHNAQeYO/bztBBY6YoKbOluYcnbW0CGdAdKnTsS/wCsHzkGofY5hDFIGhIPJ28CN4KYrfJzD8SFlBj5HxqImDE6B7szVG1NfOK+fKJ+ZP8AuT4VufWGhVLhSRYF6V0Onl3wXTGWKy6TMce+30MOVKOleW9Gq/pESRxRBoQQQz5iLPU5mr3xONQ7+fsM0T5LLEtBcHxmZLYJWociXH9Jp5Rc4f4vL9dKTzBynzcGM6tPs3ufHu/WBlyxdxpu/jXviscWcdmBq9zayfiWUr5syO0OPFLxZSJ6VB0kEGxBBjzoTDoznnT+8cOI/OEns8o6o9XJfUiTgj009jGEmPOJGPXLByKUKkuCQbuHeh7NYlyviecguVkuXZTMXZxQUHIM0Xj1UGI4NG9MKMl/nM/9L/8Ap/8AmFFO/h+RqZ5r0rv78m5QROIAvp+jGIqHNdPEEEUgxI2FdPLePnN6jBELHIENr79mOqcmxNRz18fKBoVRxbu5VjiJham/ux2hAMdd+VPdYehQDenv35wwTSa9ml45mDBiNvRrdp7xBAFYatrqwd3qIeVMHHytq58toCEVqf79msdChY9rE7v6xtDEvCrT2lu2CFT1YDsGuzxDE0JoAK3NHah1/eLZC5SgLUIIzaHQ1+kSn7eAFeZxza0rvdt/7w2bMD7fT3yh3EUstRd6Oe5zXYMB4wEpB1t3efP3aKpcow8zG1f37Edz0cenrvASz199vPxhJZ70DaNoLw2hiYMQeXaL+2rDJs4uB4s1miMJtWHvnEmUkrFKtrqz1HvnCNZXZjqZrV7YXTasw5d+hHZEaWk+BOwoDvrY+V4dLdRZnLUFj599YZx5MTU4nl5HW3rBKav4MfGI0pBTUGhOhq/MRIEslmBPcP17IiCxAA6kbQ5Ia3ZoaaAiGHa3KONy3b23e8Ew8kjcen7e+4a3T1xXnYjvsdI4JoepY9gIrz7IKDp+8awJgOnBAzJBJ1YZgP102gyFt8i6flJa/JVPOGTMMNKd36xFX1di4euzahuRhklLYa7JsrEzApIKQQnMdX1vXmd9YU7iFGylJfQu1KkEWitk4gtRx4exEgY03cW0em1LXMM4M1tbEuVxcG4YPR2fv+vOCHHoKauCTz7/AEivWEK+YV508WprHRhFCoBbxe20LpyZyb3JiJ4AJFQ9KsRzr3WgoxDliKi+hrtWKtS2Icse/uEJM8gOPJvq/OC4xDaLcJGye8AQoqxjD+ZI7VAHwaOQMvyPmRWOak9+sPEwAgV7edT5RxMk6jypyv3RMwfCZk0dRGYdbt6qM5Db5X7ebFmtGIWRyD49g7Hh8sbs3jXaOzpRTzFDSoZnfnHUgbWHb23tGAIkVBH6+mnZHE7uQ7V7bC+jwXKCCQB4W7d/7x0Si9H7q6HnTSFsDGFAHWBrar097x0yewtu59aRwyX/ADA+fvkBCCGoo1vQPTc121gWKFTJQxzJqQGILMXFSC7ghxo1CLND0jQ2pcF20EBAD0INGIqG/f3pDshYtW1GNr6+7QW7QbLBM5GZ2Je5YO+97exEWfIDkospr0Yd7P2bQEPu48fGlLQkKI5h92p4tqYVabA1Hqw2ge3Jvd7w2ZLLMNhe9Pp2awkzqgNzFQaXJ8IeiZV3pZgbnsaGUmjEYSqUGY0FHs73bb1h2EzJoH9DroDz84k9K9Gr+u/K0cEwai/P0pbeC52YSlqL0JJ158/p3QNQVVw7Wf1UGbn4wabKZnQ1C2uule0Qkuqg0velHuxjZqWwTsnE5mCgSXv4fSCzZoSwcgF/bePjDDKUEuASKnN1gOx7d2jHlAU4oG5FWazUcVAvT2XhHHkFBOmYsHo+7HuhGco0613+nJuQMdXNQwITtY05U27I4lAJAFLUOu9C+ndSDRqEJrkldW28fDkY6FFwAaP625M+0Jb0YEgU31vTTsgAxYBZqG7hxXl2bxkjUHlTGoQQNhaGz1gihLHenpTSGTC47x+vKzkmBKoQADWnaH35DW14pV7Boe1PU215wNUvuLX7/wCxjqQW7A378v7jSHJDmlfE08DppBUmAcpIZsxJ0r2GOmaAxGV6VFAbaGGnM55O7C1RduwiAFVe6o5UD+njGqwh1z3rzFvHSv8AeBZj3Xhs2cH0BAOz6aN6nwhoVQPQN39zhm97xstAaH039+EKGdINH/pfzhRrMOKwqhto1b8u2JeHxapYeXMKP9JUlwWcK0I5RdSfs/nEihAGlBVqO5P83jDpH2f4g/MGD0s5DUsSH7/WOW0jo7bM+4oQQ7sGNbNU9kLoUg3FWo/mzWt5RrJX2bYjMGUDqHDFvRonyvsvU1UqudRrU1La0vtGTYe22YGVhgKqU+zEMXO7M1IL93v1ixcOCC/K+l7eMeky/stA0XqzEdtfffEwfZinVDnmv6xrYe0eUJw9WBU/b2e++F91CW6wNQ1X17m7eR7vWU/ZoP8Apo8R+gg8j7N0JIPRynFsxKwP9q0lJ8IOoOyeQysOohShVNnykmlCC1NGd/pBEoGpYaUNdQxbYmPa1fBSFfOJZYiuUEMNAkoAA3FjrD5XwFhReVLelpadNqeZfxrDas3ZPEMgNQwzMWIBu9zvQ2gYJFS1CG/s/PWPeZ3wPhFEHokU/kSHIZiSkA6b1pZhCPwPhNJSAGtlHLXu1eNTB2TwgkkEuQKVtbZxT3aOJn1Z61Y7t3bfrHu3+ScKKBKUjbKnTlDR8HYVP5f6Jb+kambsniOT8xoz9U1pQXoamCpwalpfo1KSQ4arjKpWhf5QT2Ax7eOAYVNlAdnR/wDxD08PwiVZiUk88h/9XjJM3aXk8X4fg5s0qSgFRTLUSCS3RpGZT9zsFOLCIZw4KQoBbEmpCvmdyzX5CPepv3Q3Evf5R9IYcRhAXZD8kj6Q+VszhFcnk/B+Izko6ROWaiUBLHSJM0JGbqulKmYEkMR1Xo1I0mD4mmaqa8tCSoMgJUooHVcnM+Qa0FKAO8bOZxTCvUA88taClb8oCvieD28AR6GGUZeA3FfcjxmdwtRmkJMpSVqKkEKZISVKUxzAqDCjMzpDE3iUngy1KQBKJYVJBZ6ucwY+Lizm8euS/iDDJZgulqktyqp25QJfHsKXeWS93SC+tXNaw2WT4J5sJbyR43iOC4hJKlyVhLgFTUIJAvZ2J8Ij47guIQklUtTpDqACFKFCXWASX+Ul6jxj2r/M2GBJEouQxomo27OUBnfEmGJBOHSSLEhNOwtSCoT/ABFeJgr7keILJT/xJSkgtUpOhb8QBOo8dqTZOFSs5WIUwOQAJJBq4zMClimw3j19PxZJS+WShLggtlDg3BYVEM/zqkUTJQ1dWvegEM8Kb2QnfwF96PLU/B+LKi+FnAAFiADVqWO4OuuuvP8ALilKAKVoIYuoAEhVQS6mAIa7aNevpqvjVJ/5Mrwf9IHM+Mkn/kym5pBfxh+1ifiK+p6f8jziZ8GY0FSf4YS3zCYhALkdV1qS7FhsOcR1/DkwrCSCpISCVDKku1UAZlEdZxsWMeiTfilBp0MhtujFtjWsA/zOmuWVKS72S1w2hDwPT4ngV9V0/n/DM1wj4dkgkzpBmEuxMzKgABTMqUvM9QlyGBrasA4x8OgOMPLfrEt0oAYgENnY5QSU1L0vvpcR8QlbO1LMKDuJMQ8RxIKuVdxOzUrQ84K6bF8BfW4FV/ozSvhqcapw6lAgF0zJbEkVy5FFOV3AbRtYUX6uIjUq7wk+ZrHYp6fG8C+rwfLPX+mRyhpxKfbRSqmrTdI8T/8AED++q2T/AFf/AJjjPrWXxxqRvDDxNPPwilGIJ08FftDumP5f+5oBrLRXGEjQ+H1iNN+IgLJJ8B9Yh9OfyebwLEcSSgdZk9/oAHPcIIrkywTx4mwAOzv6RFnfEqhZj2A/rSKRKFTJiixKRUUYAc3A8S0cxGHAsoE8vrbzh4x8kMTGcVoWM34nXv5fQGBTPiBZ/EfCKkoA1gajzh1GJ86fWYhZL4xMP4j77oAvikw/i9YrVrgZXz9+MOlE459ZieSzVxFf5jAjjlbxVrncz774AqdzMWjBHNLqpvktlY07wFXEOcVap3MwwzuZ84ooxJPHm+SzPED7/tA1cQV7/tFcZ/PyMNM/n6xRRQudvksF8QV7eBHHq3iH03P1jnS/zesOkgZmyWcYr83nA1YtW/nEfpT+bzP0hhm8x4/tDaIwc4pW/nDTiTvATMO48f2jhmnce+6G0DQb7wd/SF0x9tEfpjuIaVHceUMqDoSDNPsCOGYfbRHzdnlCJOwPcIOgQ3Snl5Qis8vffAXO0cD7DwgpowXOeUcKjuIEXH4Y4f8ATDJjJhCo7jzhQLLyhRTQez3aZh309+MQ53DntQxSyfjhR0laU/iDLvm6utADQDWJCvjBCktMlFbmiZagQwvmKim3JwY8j3YHsDuI4W/zIzNqmp8qxGVgAKPMHIqmD/2ESsJxjBTFJyyiC5IVkoCQQ+dJNTUPziwPHcK7dKl9g+z7e7XpDrEi+RXFGUxOCU/VUs96lN4E+cBQFBnJJFs5XTxlt5xsUTsLNOUKQTzA8iQK8gYKrgqdC3efSGUk9hMjMhJxRBBIbmlQ9P3hylIVqPSNRM4Ak3CT3CI6/h5vlA7HU3kr9IosQnLBszisJtAF4cjSL2dwRf8A0wf9Mwg/9wSPOGjhKt1C1CQr9TtDdxHJPolLYoTK5QMyORi8m8Om6BJ7aegiOcDN1lf0rA9TDZ4nLLoJcFQrCjYwJeCGx8IuvuS9ZUwf0q9DA1yGvmT2o+kMpxIS6GfgolYE7eR+kBVhT+X1+kaES0myh4EesL7tsUnsIiimvJCXRzXBmF4c7ev0hhw3KNSrBHaBqwfKHUiT6aS4MwrC+6Qz7r2+Uac4PthhwUPnQnakjM/dBvDThhuY0pwUCOD5ekHOhcjM6cMN/OF92G8X5wH8sCVgP5YZSQGmUn3TnHfuR3i1Vw/+QV97QFeEXohPh+0OmgUV5wh3PnHDgefvwiWuRM/6cBUiYP8Alq/p7IdL5GUfkGMGff8AaGfc4cpavyL/AKT+kMOII0U3+7SKKF8j9t+RHDbRz7udh4/vHDi3/N5x375zPiYZR+Rlhs592PLwhRz712+P7QobL8jZPk1JlJZsxanUCxlpTrBracoYkqIJGUNmJq/i+U87BvOKnF8XQ603y/iS92qA4HvSI2H4qKgLcsValu1jv+seJR6/Q0Qx4U46yg963Gxdz3eMSJmMzAJaibZQE86hN1bEmneYqsEvpA6QvbStA5vbt9KxaYPh5Vcyk0BHSLQ5BDsQC4IrQgNC09jD+lTlqyRcqBHYHUUk+esSJWJyKSpKgCCah0mrcq237Xis4nxmRhk/xZ0sryZhLSFLe7dYjIm1idDeMljvtBWpQMvKhABorrEnU0sOTNGysVtHpiPiDEMSZqS1AAEuSdSSlg1du+JSPijEa5HAtlZ7XL35DaPNp3x2paJYWkqUMwJI0FAQkClK3DHdgDZcB+KJcwModcECjAZSDV1Wr7vDZpLk1o9PR8UyiACFAm7BwOytaxLwUqVQS1CiUpyuKJSCEpymoABLRhldAoDqqVWxUmlKMcuzHvvrDsPKlISESkZSLFUxcxquQM5s5N7aNFI48uTam/k4FCUhIFBv41N4crBo2jFI+IpyRlTRKT+Ik8/mW5blaLPB/GqW66XP8lBV/wAxD20iseohyEvVcNRDTw0aExX4b4wkLLBWU5soCqOpnZyQHpu0WuFmLU5WkJqQAC7gGhfR9tNzFlNPZgIx4VzgczhJ/lPdFq0dENYaRn18D1yDuUofSA/4I2i+5aj+pjTRwpg2LlRlTwgO+Vb1DtoWcOR/KPCGL4aBuO0J/aNZ0Y2hplCDmYrw4vdGPVw0Gzf0n9FGBf4ZyT4kf+pjYKwSDdIPaB9IEvhqTYfp6Qc8vJN9PB8GROA3HgX/AEER1yEi5UO1LCNevg45+JPq8DVwsAVPjDrEZJ9JDwZEykfnTC+6g2Uk94+saabwZ9T5/WIqvh/Zu/MfpDLFZL0UHwUCuHnb34QNXD+XpF5/gRBqn+l0n/zhHhRFR0niT+kHusm/4+LM8rh4/L5QFfDxtGiXgFbnwHqYF90Vunxr5AQe9Ii/49eTOq4anYQFfCUnTzjSqwyvyv2EfrAlSN0K8AfQxRdRIl6BrZmZPBhz84UaIyk/lV/QfpCh/UyD6Ofkx+J4VKmLJWo5WajpJL3URQ0ew3rFavhHRpAlpmLLhRCpgDkWAIDNrXxJobYqT+NaT2VJH6aQNWJA17XYO7Xq8eW7jex6BpvY4gJlss5kAgZg+YFRaj6nSgiXJ4k3ylRDEPlF9CMxBYP+8QfvlCXD61+XW9jXshuHxaVAEzBU6PRzR2I9g7QE5s1SZU434cnT1mYZyFKP5gpIoKMR8rCgG28QV/A+JRVJlr7JgB/KPmAb3XSNYrFAFgpwLkAkimwB5ViFMxLk/KojXK1qgvfUdmsW7jitTOCW5mU8FxMtWVUolTszOzVBBdiHIry7IL/g2LkgqVKXluMrEMbMAdr7V0jU/eFKFHcimUCj6vagDs1NzEvD4w2sfyuAMulbA0NHHZGWLfAijexE4VxPESykKSesl+smrBVLjZ9e+wjZ4fEJIDJJcB3UEtuADX+/bGfONFUqtsTQVO+rj20DK8yQEvlGgJApUX7B+0Tc63Q9tF/xGcyXSkLV/wBPpEpIs7knnz5sYfJmywCVjKopc0t3k1oDUGloxy8CSpwoMLuAfN6H5awIcPWQKI1dlA00Z000LXtA7vwLnfg2JxRUhwSlLEk9UWG5ValuZinwvxGo5sgCUo1W4CrilaH56sbXMUczBzWcOBSjgqDG4cs/ebA0tA1cPnJSGbK4JVkzLcWYhVS45vaEc7NnW1G4kfaOpGUZwpiQoKZ60FSXDX7jzfRcN+0SRNS7HUkpqAB2+7R430QClgCYQmpQWsmySVAKygfRqVEnFVBllYUbJJCAEmlUhSS7h+4dp6FjtbGcj37C/FElZbrJfVQDeIJi2TMBtHgGE4/NQMpIUzDrIqwGUhkml6udotcD9oU6VQFKQ5IS1XJfVzyPN2aKw6l/cZSR7Y8KPOOCfaxnmZJslRDOFSwVK2IMtgebigYvG24Rx2ViUkyiaEgpUClQbcHT3ekdUcWMtE9RiwhQniHheMSZqyiVMQtSQ6ghQVlFusUuAX0d77GKWYkYiclCVLUWSkEkmwADknsAjzL4p+1BBlTkyCsBSEhM1IolWchfzaMGcOC+wMbH46mNgMTUhpRdn+VXVNq2JrpePnzETHIAQlRKEgJOYFRYFKkkEVdS9qLFzHPizadIliPg9P4F8XYX7rhUrUVTps1SVpExYUn+IqpCVA1CgkC9eUeoCWNQ0fOPw1jZWA/jJBmYlKlIzEno5ebqg5fmUUoC+scorrlBj3X4Q4t02EkrUoFSknXY2c3YEB69pvDYeJelhhS2LhUmBLkRJhPFypBVK5e/CBKkD2IsoBipgShSiWYXu21O2DYHoVqsOnbygRwSdvM/rGF4n9pj4IJQD06klJc1PVCVEUDlytmYvL0d4jr+1hYQ4liqGBJf+IgDMGs2ctViW5xJ48UTzI333BO3lHIpZH2j4QoQVKOYpSVBKXAUUgqALaFx3Qobvw8je0wZSsgfKkPUAuGc0fytBfu9dC7hnOjl3cjU6H6T5H3dbBAxBJFk5F0FK5U3b3sKdhZCnH3hQNKdEsMSHYqBLtR6CpHd8ntS3ssl4ICJKiXJ5qFHNqBk1F9n3qGmLlApABSphUFJFRU0du9oq8TwgJVVaqEsoALcjZaWCrHWltxHVywXzzZhSxJYZTQsahj/AHhXa3NqifLwoajVc9UBnuKOwFXoT3NDpmEzEAkVLABwpnpY9u1DbSI0iVLDmXnSSS/WY9Y1NU0sOVtyYNJnIQAnO9aPUm5v7vBuzHF4Mv1gkvzCgObGr90HRg1qomUpeXWWhzZ2vbbs5NBFMwDgPtezgmjQMSCF/wDENuqkBJFj/K+h1fvgpVuBRBycTLAdYYakkgvdjQh6NXnaHzjLRrlOjMD6E71ivxnEhKWErUog8qAuzkLLgVqRvBOlRNSWSlda/Kog3bQgubVvtCyaFck3RyQgrIKZjjTrCnc3ukSuiypcMdMzjzKU91D4QKTJayRqalQrodX7TfnB/u5H4Qf9JFOeh22MLRoxAonlx1Ff7SeWla/WJqZincJIBF3BYlqMa39IYmXRgbe9D7aG9Eok5lUfTQc35P4xqSDSJBkpNVNz00sd+/lApnD0FNCpBFApFDQk1cGgPPwjiiQQUkkM1Q/ZUdn7RwhTBeYJO1y2zHSrGFlJeCclpsdnfDkpaWzMWs7hy4qC7JY2pfa1MOAlEzIEHowfmSsORQBhs+jWBtaNEvFggOA5ZwPqdb3hj2Icg6ZW2/XsgprdAcI7lXKx4lHJRAZzRBzMqo61WKmd9RS7m94Z8SqkzkrSv5wDkAUyxlJIIY9YO4eorasUuNlTFqAVKRMSQyieqUvmBIq9mqCdYlSeEyg7Ahz8pDh3dw4v3tQRLIs6xE6Y0cR7M28v7S0Ef8PrPYrbXsuP0g6fjBSWSJIAfVdyqtG5kiMIcEHzBQBd1dWquRUR1tC5L6WjnH582YsS1BSQgpIWgVJyBiSkAtQhnpSpoR2R6ieX3MEpJFx8UcRxMzEIxEg5R0akLlOFJWk5mKgogFwoigex0pi8RwNcmXNmJlqJCZhJzhTAJUokFSQpXyZjUBi2WoJtZvGJlJYCAwAOZRBcUsAm9DTuiwWqSvDLSqYUYheZCZShMIMvMErUpkk1TnALsAtBpmBhsPE7r3EuMjG4X4QxSQqfNQlIPUWJpQhldUJU0tbqT0hFSGNTc09C+yDgOISqdicQ8tIzS0SjmBHWSpazmsksGY16xpFGJsyTNKFLeUCMvVskdZJNG/4eQgbqI0EXCOJIJyImJVYEZ6udCkswP1ijxYxlrwOkj00cQlGgmINrKGtBryMOTikF2Ukteop2x5jhFJWgTJagUqAIo3VYsal+4iEiQzqoH/KdrOdaxT1D8DnqCJyVfKQWuxBbwjw77Qvjifnn4eahaCJykBNOvIUQoOk1JBSkpUkMQog3aNFKxEyWCELykmwLbFmBEYL4w4iMRNK5nSGcl0JWFZcyQaJIaoOYh3e1YDxs2jRPEKOcE0SVlyrNnzBTL+VLggGpzmpAcXFY4JqUBQMzMZYysWylYDptU5Sk1uXajMWY0LQoKDAKCUpbOClStAVZSr5Qfyjq0sYrJ2BWU0TmCyCJhLHqg5x8zMSXdQcsGZ2jRjpqySQpnGZrnIQE6BIoByhRp8PiuqMuGkpFQycTOSAxayS31hQ3s+B6RoMHxyZLw5kylhKbk9GkKJI6yS79Vm1bXmIi56gwU5vRN3YVo57O1olzEyiGQCBqzl/xVSAG0qz1cvAcjGi1ANsAxr+YPpudNajkm35Ol6bErAdcfxJREsGrgZsri2cFhap7iILiJSCTkUoF9EpACWcuVGrEFyzXLxERhvxdK71u3kCa0NQRD5jpBrzBJADnXQCjaHS8a9KNegT7uHzElQc0FA7fKwpmD1PrDUyA+bNtQqDvzURubULQklfzrdgwd2o9qUIcm5vW5iDiMeoKPRoJYB3APVFXJem29DE7QkpKKLOVispKgtk6qoS2pPfuacoJ0jFpagHZt2OgJ9HtFRg+I5jVPWcMSwKmsElnoNX9Gh+InzQAElt+qO8MmnsaXVxsVTtaEjFykEZ5qQphdQBOujdx1PhDsHMQUjJlYmxIAOjAChFH18Gavl4xSR1lLWl65g6BrQDrJIe7i3ZBBiETFOlFnrlLgGwDt1SQq1mL1LQ3bv8AoWi7kB0glwwtTazu0F6rEhY8extrO2jekXCyyQQcwJoliC9wXdNqXexMSQSAGSoGxJQ5NCAC5PWYEFgWe5tByqtinANc2UleXMM4amrU79YcrFJCgm5IcU6rAtpZjp/eCYeWshWcJmJYOM5SoJIKnJQSABlOtyHBvHZQBX18iMwISCQEpLEZgVKDkHQJf5gA1I3aTBQxazq1ttP9QrpDFzAdu2zX1qwrCxHCFoWQSCCU0ZJclwKBixYgUDlJqTSIGOSUouzM7M6swcZWLJc17mvCSw2uANsLjJ6kBWUoU1C5Y6NXtbx5xBlcZqQMoUNGY6FhStiYjpSVdUNMDWUiqSz2zVLEm8WcjgklAFGIpm1YO4zFyxr1XZqGlIXIiVNk6ViHHWqeVHDtUfoawROJN2LGzBT71pyP7QxOAK7S6Cp6uWh7fm3YO7G9o6jg4cOpD6HrmmocizG2r8oeODNlcrW5OweCzgqWtCUgUTmTmUW1CtO996RY4jg+aZ/zat8gSRo29ewjzikXw2apxIyTwAQSgsQpJUFAJUQosoMaUNKwTieLky5izNlZa/NMDpUAl6KVSwZizlmvHbhw0poDRZTfhhEw5VJzakKLEB0ij0BzMzGtxEXifwulgV5ihNMqSFM+XqllVJKU9V3LJqaRZcFnrKROmHosM/UdavkZTHolhzmy0uWykAu8QOL8cVmaZOTJSVEZFBQUJZcArbrZgoAkpSwJZ+qSX7ceEakiJJ4WhIGYrY26SYCQaPlNFAaMommlBEDG8JlHOlJJzIUk0CiXSQ5UkUAH5qWrURMSJLvMXmU5ICgUskgWzKdjSouG2EGmLStapcqUks4VlSKuD/DGehU9xUAfM2k3hp8AcUUPw5wnES8KhDg5Mx6szN1iSpgkpCWLvRWpibi8bMQGUagAhLZcx0rlyn5Ry7hAl45SMQET5KpYIIdSEpdRSTlUbVCTVx4NFhjZgmJuFBqZZrs2UKKTlUGG1atSpZJYbnbi9RXfB3DY4pykBwospXVcVPzAJsGBbvgWI4Fh56irIgrKwokFQPWJJF6O5JDVN20Lg+FkJzJUxUT8zAFmbZ9n5HaEviSkLyLSEqY6jNSnys7c6+ccs3iwV/8AfsopL7hv+VZSnyiVmP4ihKkhTAAZC76FRdzSoqDh8HwacvDonpXMWtYBKMqQhs5brK+ZgKMOqdmjW4njWWVMzSl5gCAAEqJzBqsSwqkuW6pBir+EOIpOEkpyKGRJS7fizFyO8ke6dEZNwzNGpNlOr4YxhLiWpjuZb99YUb4AmuYeMKNnY2UzqMQVfKaCtq97tzq4gWLxaUZQespVnYAXqTV2OnnBAhBBuXZkkna5I6pvybuiPMwIWoE5rqoZilBiGPaHOxhXEORkfCyypbpIKUlilSS1WIYtRrM1POLhC8wKk5WPO9aMD6vQxEwvw6oqJl9IUgF05qF3J/C/nGhwnAZikkkBIB/EBUi1A7mvrSkFoyTRQrUAWOXcpLktSxe5GYkkVc1EQDhwtRAC3qbO5fKUlq3OzeT6LE4UuUqTzFHqKOHq+jjTWKaXwmaibmFQCSHKiDocwNAPmOz90ScdbYkou9iJKwqpZuN3FT/Sw63N3FKmOI4RNK8wW7rBCVAvo7BnvoRSh7bmcgAZiRzfNWzauGtqdYFgihbiiw1SKFyNAKNQ3G9owXhrgZKkTFMagBI6ooQHJHzIzAWpSrirvB5ctQcvlWfzEkOzaHqjs37o4JB1J3d9KgOm1q0g9SOqoA3A3ZncmiToAaPA1RlBoRKx1iQRq46w61U9UCxDu5cW2jS4XBBnTmSSq6WKRmfUUAL12YiM0jFgPQPsoh2cOA3jTzpE/DY8SD1kiYgF2uxuFDNYhVmNPwxeM0tx9jQTuEoACiWNHFAxJcAMTX5RQkbE3ipmYNMtKwmbMzGuULNbUcGw8OVXFyeLyMSAmUtRIuCesklgV5bsM1wTfdoyPHMJihPCsOt5edZJILpASCoEE9d2msRW6SASGu6ewHXA6TLISFZ0FLjMMxSpI1Uyg5DBXylTNUFg+bm44rmEEpQlHWTRgpzlyqYUZ9C3XToSI0OKwU1bN1xlIKFJKCkJASk5VJFSAm9KatSsw+EEkKSygp8wDudGZ7EEAhqjKLs0Tk4xWosiBLTNSpLBJTlUoiWcpASFWRYlyGB5htRd8GE1nWoImnM5yjKOuX6J6HMA4JIc8iQaxGC6MlYcFTJFEp1TmJyak9YUua7xdcIxrLCVJULpqPmUAUguaEFwMzs4fQwmHON6oVEyRxEzZaBMK8qwQpZ/hm7FJWKISonI9nKBvBZ8vDyZWeWJ01XSJTLQgKSsLyqzJIVlBYIUXIY05ELHyRLzdCgJKlLUwLZTQgkFJGUEMEpA17YJw3BLR1StCgAFAFJUFLzErUEqarKUL0oQGDR0RyxZR2zSiQhBSUKYq+U5bqAuoUDsLkvVniJjcTiCViVkmZPmQtK2IYlgx/OkPbXUAqjTOIDpjlKUJQZiXCmygKJmHKQc3/DZ3GVIUXaL2cpwopCCQSWVoKntA1dmqYqtmNlWhTTMV95TLUZM1SZBK8gIUTNW6EIQuygl1qe4zIdqxFw/wOldSgo6QupBSkLdKcic8xyknK9AGOYm5zE3B1JZRlrQyldUoqLA5EOreyqht4lj4jUp5c0JKQQFZCSVKUFtLqEDOwKgASeqDUXyp6SBKD3RGw3AEg9IVLVmHVJTJcqAUAEkIzOz6gDKHJZiPGcL6FSTJmlGZycxBfbMlkkJL3r3Ui5n/eCE9DlLtSeAiYkG/VlkJWQ1hkHMtFT8VyWCckhM0pUlUxR6Qkfm/hy1BgQ7BZI7WBh8saJOytxuAnKKTMC5jtVAHWLulixIDAUBel2NKZXC5cvKJaB8zmWlBJ1LrQmhPNw1NGjYY/iiVyeiMuakk5UpKkibRJU5SVOkBID58p61qRS4eaxBQpDJHXQpBSVy6g0IZTlSK5qHNmhJxvYKRXzZi5QGZYysKAsGNQwIDPX6kCthLw8xUsEi1nKQoAN8pU9CBUKyu3N4kYrgypmHFEhYFQlKeq+xNnD3u9dBFZJlSpq+jSVZQ2YCYWy0SSBkyEJcFxWoYUqmuwcpHnfDkrpCtJmImKBBAWa5qMyy7OzAG4DNDOJcNndHllEJcB36oN3bqhs2Ykg8jWNJj+DBYzdIhaWOfPm7ikgMADRm/WKLjBEqYkLzCZLNFAEgpUAWIpo1gdWrYziq90RXa0QSRg15R/EmilkmYR3HMKd0KEMYmnWFgaFrh7Fi9Y7A7OF+T/QLfgjEvevbXWGFICgw/N/4KPrWFCjhR2I0mGLBbUZRbla0R8RPV0jZiwRLYOWDlTsNHjsKLLYkyTg5KWUcodhVhv8AufEwPogBQC400zftChQHsPwZ74rQHFB8zd1adkUHw/eZ2n0hQoViP6kaJUsAlgAwQzC1JRp3xJlSwWcA9bbTMr6CFCiEzcFJNmESlkEvlVV9naJeDWSkEl7X7RChRNicgjNKVqKSUkWILEAoQSxFqknvMbLiaAUS1EAqUUuWqWLhzrWFCjrwRYbsqcYcuJkhPVHXoKD506CM58Sq68n/AHfX9IUKHxth5bEVCzQuX6MV7osviKYSsgksJmUB6BOchgNA1GhQo4lySXJdcHLomg1AJYHRkA076xaS6ILaIU3L5beEKFHbD6TqgUfCZqvvs+p6q8Q1bMUs20bPiaiUzAbZVU08IUKO1bfo0uCGMKhKVqShIVnShwkA5Mr5XH4XJLWqYzXxLhkf4fPm5U9IBlExhnCStAICrsQSG5x2FE0Vf0mql4dK0SSpKVFIQoOAWU5GYPYtR4yfDDlxE5aaK6nWFDWYxqK2AHdChQy3Rzy3I/FOtPD1qu9f+Xhz6knvg3w5X7s+pWDzDg17wD3CFChxC4wKiUzHPyqUlPJOew2HKKfLlnKy0+Q0pXpEB6asT4mFChXugsn4GaQtLEh1MWLOKUO8c+JkDoZamGbpWfVilBIfZyfGFCisxYkWRgJZDmWglzUpG55QoUKOcqf/2Q==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5" name="AutoShape 8" descr="data:image/jpeg;base64,/9j/4AAQSkZJRgABAQAAAQABAAD/2wCEAAkGBhMSERUTEhQWFRUWFxcaGBgXFhoYGhgXGBgYGBgYFxgXGyYeHBkkGRcYHy8gIycpLCwtHB4xNTAqNSYrLCkBCQoKDgwOGg8PGiwkHBwsLCwsLCwsKiwsLCwsLCwsLCksLCwsLCwsLCwsKSksKSwsLCwsKSksLCwpKSwsKSwsLP/AABEIAMIBAwMBIgACEQEDEQH/xAAcAAABBQEBAQAAAAAAAAAAAAADAAIEBQYBBwj/xABCEAABAgQEAggDBgQEBwEBAAABAhEAAyExBBJBUQVhEyJxgZGhsfAGMtEHFEJSweEjYpLxFRZygjNDU6KywtLio//EABoBAAMBAQEBAAAAAAAAAAAAAAECAwAEBgX/xAArEQACAgAFAwMEAgMAAAAAAAAAAQIRAxIhMUEEE1EUImEyQlKRBXGhwfD/2gAMAwEAAhEDEQA/AM3LlLI+U32+vrBE4ZYDZTX/AE8ufP0hkjG5UsLevZ2n2xiT9+U1GDP+WmwZ2p9I0sWbEUUBXKU3ykU+jmkBUhQDkHwMSxxFQOiqmmgFXAJvTzgpxoq6a+zfuHh4ZYk1wFxT5K5T6357x1Msk0D17fEltd4lrmIvkbsUfPQwFa06Eg8+8Ubths7JtLyKXh9CS5D2btDilj6d86Xg0OSWG3WzH23rFcie93NtX76Nyh3SWLBn0Oj1HgwdiKwjzPkKmiwnYRJFCoG1COdWIqQ0QUyVgulQVuFdXnpr9RClzi969noC/Lzbm+XPYVGxemjCoL+FIFyW7DcWNlcTUmkyWRSmrmulH9YlS1y5gBSQVOC7sRqQD8wv2VgSglWoY/hAscpuWf2Nmga+GoTqxoygcrXs1vS1tA8v9MNslhcxB6pKqUCiTvTMBS1lDasSJXFGUAp5aqMDodK203eK2WlaAAaqch3ahOxvYBh+kGTOCgx6pFeRPMMHt4HmYDjYykaHDccnJNJiiG/Ec4v/ADPveJ8r4uXrLSu9QSkULV+bflrGOISisuYxDjK2ZFNCNC221oIjitBmYKPIlO2gfurqIMcTEj9LM8r3Nqn4zY9aQW3TMST3BQS/jEpPxhhyWzlJ2UhSfCjHuJjB/wCIFRYAl2u2ouzhh7eleoxQUCFJFdDZ3ar0v2aVjoXU4i3RPLF7HoafiGUfx/8Aar/5giOMyzaYnvUB/wCTR5nll0KVKlmlLjtao8G/WGfeZidpg/lLEaVT9IddVLwhHFHqacYDYg9hB9Icqc2/hHmEniAVQUNmZiKbH9IOjHKH4lA7hRHkKexFV1VbxNkvZno4xcEGJMYCXxybpOWO1RI8yRrE6T8UzxXMhY1BSNnujKbdsN6uHKB25cM2gxR2MCUsnSKGT8WJNFoKf9JCh5sfCLLC8UlzPkWknZ2P9KmPlF4YuHLZiSUluSFBW0MMtR0gwURHelMXtiWAGHJvDvufKOqnqjicWrug+4CaGHBCEnCJh5xfKHJUTpBuQbRwYVMKCBfKOQuZj0jxEE328vCCyFgu9aWBbwt2xHSv+8F6Rw1q3Z9m984+K40UzBDLrXzJPbD0Tb6ttWBTGoS5qSdKWuz90CB1Y+J9mFQmZkwzPbHnCCMxFDozP6d8RukpUt3v6w5/D9YwLCZG35aR1xq/b+0c6TR35P8AvDMxfX1FIJrDMnfx08QIcWINSe39GHZAErBYDTZo63t/0gVRrJHSkaDkQ+g0Y29Y6kmnp6vpte/OOdGbGp02D2uXhhU1Lb93c8AOZhBMIL89tDcHxtaHZwRWhA+lg4A994pExIBcBT2pY1a+r/pDQo+OnvvjUtzZmSKioTm8N+3s3FYKpSQXpXlR31f1vr2RkrOj8+zvgoxB1bQX8NOUB2w5vJ2ZKo6XSKVApVtO3aOHFdVleNSC/p/aGKmPY8yLX8r9kNYHRn0o3pAryDN4CLl0flbWnLsEcGcWJ7AbGthveBkqFq8iRubHW/ZHUTHNAQeYO/bztBBY6YoKbOluYcnbW0CGdAdKnTsS/wCsHzkGofY5hDFIGhIPJ28CN4KYrfJzD8SFlBj5HxqImDE6B7szVG1NfOK+fKJ+ZP8AuT4VufWGhVLhSRYF6V0Onl3wXTGWKy6TMce+30MOVKOleW9Gq/pESRxRBoQQQz5iLPU5mr3xONQ7+fsM0T5LLEtBcHxmZLYJWociXH9Jp5Rc4f4vL9dKTzBynzcGM6tPs3ufHu/WBlyxdxpu/jXviscWcdmBq9zayfiWUr5syO0OPFLxZSJ6VB0kEGxBBjzoTDoznnT+8cOI/OEns8o6o9XJfUiTgj009jGEmPOJGPXLByKUKkuCQbuHeh7NYlyviecguVkuXZTMXZxQUHIM0Xj1UGI4NG9MKMl/nM/9L/8Ap/8AmFFO/h+RqZ5r0rv78m5QROIAvp+jGIqHNdPEEEUgxI2FdPLePnN6jBELHIENr79mOqcmxNRz18fKBoVRxbu5VjiJham/ux2hAMdd+VPdYehQDenv35wwTSa9ml45mDBiNvRrdp7xBAFYatrqwd3qIeVMHHytq58toCEVqf79msdChY9rE7v6xtDEvCrT2lu2CFT1YDsGuzxDE0JoAK3NHah1/eLZC5SgLUIIzaHQ1+kSn7eAFeZxza0rvdt/7w2bMD7fT3yh3EUstRd6Oe5zXYMB4wEpB1t3efP3aKpcow8zG1f37Edz0cenrvASz199vPxhJZ70DaNoLw2hiYMQeXaL+2rDJs4uB4s1miMJtWHvnEmUkrFKtrqz1HvnCNZXZjqZrV7YXTasw5d+hHZEaWk+BOwoDvrY+V4dLdRZnLUFj599YZx5MTU4nl5HW3rBKav4MfGI0pBTUGhOhq/MRIEslmBPcP17IiCxAA6kbQ5Ia3ZoaaAiGHa3KONy3b23e8Ew8kjcen7e+4a3T1xXnYjvsdI4JoepY9gIrz7IKDp+8awJgOnBAzJBJ1YZgP102gyFt8i6flJa/JVPOGTMMNKd36xFX1di4euzahuRhklLYa7JsrEzApIKQQnMdX1vXmd9YU7iFGylJfQu1KkEWitk4gtRx4exEgY03cW0em1LXMM4M1tbEuVxcG4YPR2fv+vOCHHoKauCTz7/AEivWEK+YV508WprHRhFCoBbxe20LpyZyb3JiJ4AJFQ9KsRzr3WgoxDliKi+hrtWKtS2Icse/uEJM8gOPJvq/OC4xDaLcJGye8AQoqxjD+ZI7VAHwaOQMvyPmRWOak9+sPEwAgV7edT5RxMk6jypyv3RMwfCZk0dRGYdbt6qM5Db5X7ebFmtGIWRyD49g7Hh8sbs3jXaOzpRTzFDSoZnfnHUgbWHb23tGAIkVBH6+mnZHE7uQ7V7bC+jwXKCCQB4W7d/7x0Si9H7q6HnTSFsDGFAHWBrar097x0yewtu59aRwyX/ADA+fvkBCCGoo1vQPTc121gWKFTJQxzJqQGILMXFSC7ghxo1CLND0jQ2pcF20EBAD0INGIqG/f3pDshYtW1GNr6+7QW7QbLBM5GZ2Je5YO+97exEWfIDkospr0Yd7P2bQEPu48fGlLQkKI5h92p4tqYVabA1Hqw2ge3Jvd7w2ZLLMNhe9Pp2awkzqgNzFQaXJ8IeiZV3pZgbnsaGUmjEYSqUGY0FHs73bb1h2EzJoH9DroDz84k9K9Gr+u/K0cEwai/P0pbeC52YSlqL0JJ158/p3QNQVVw7Wf1UGbn4wabKZnQ1C2uule0Qkuqg0velHuxjZqWwTsnE5mCgSXv4fSCzZoSwcgF/bePjDDKUEuASKnN1gOx7d2jHlAU4oG5FWazUcVAvT2XhHHkFBOmYsHo+7HuhGco0613+nJuQMdXNQwITtY05U27I4lAJAFLUOu9C+ndSDRqEJrkldW28fDkY6FFwAaP625M+0Jb0YEgU31vTTsgAxYBZqG7hxXl2bxkjUHlTGoQQNhaGz1gihLHenpTSGTC47x+vKzkmBKoQADWnaH35DW14pV7Boe1PU215wNUvuLX7/wCxjqQW7A378v7jSHJDmlfE08DppBUmAcpIZsxJ0r2GOmaAxGV6VFAbaGGnM55O7C1RduwiAFVe6o5UD+njGqwh1z3rzFvHSv8AeBZj3Xhs2cH0BAOz6aN6nwhoVQPQN39zhm97xstAaH039+EKGdINH/pfzhRrMOKwqhto1b8u2JeHxapYeXMKP9JUlwWcK0I5RdSfs/nEihAGlBVqO5P83jDpH2f4g/MGD0s5DUsSH7/WOW0jo7bM+4oQQ7sGNbNU9kLoUg3FWo/mzWt5RrJX2bYjMGUDqHDFvRonyvsvU1UqudRrU1La0vtGTYe22YGVhgKqU+zEMXO7M1IL93v1ixcOCC/K+l7eMeky/stA0XqzEdtfffEwfZinVDnmv6xrYe0eUJw9WBU/b2e++F91CW6wNQ1X17m7eR7vWU/ZoP8Apo8R+gg8j7N0JIPRynFsxKwP9q0lJ8IOoOyeQysOohShVNnykmlCC1NGd/pBEoGpYaUNdQxbYmPa1fBSFfOJZYiuUEMNAkoAA3FjrD5XwFhReVLelpadNqeZfxrDas3ZPEMgNQwzMWIBu9zvQ2gYJFS1CG/s/PWPeZ3wPhFEHokU/kSHIZiSkA6b1pZhCPwPhNJSAGtlHLXu1eNTB2TwgkkEuQKVtbZxT3aOJn1Z61Y7t3bfrHu3+ScKKBKUjbKnTlDR8HYVP5f6Jb+kambsniOT8xoz9U1pQXoamCpwalpfo1KSQ4arjKpWhf5QT2Ax7eOAYVNlAdnR/wDxD08PwiVZiUk88h/9XjJM3aXk8X4fg5s0qSgFRTLUSCS3RpGZT9zsFOLCIZw4KQoBbEmpCvmdyzX5CPepv3Q3Evf5R9IYcRhAXZD8kj6Q+VszhFcnk/B+Izko6ROWaiUBLHSJM0JGbqulKmYEkMR1Xo1I0mD4mmaqa8tCSoMgJUooHVcnM+Qa0FKAO8bOZxTCvUA88taClb8oCvieD28AR6GGUZeA3FfcjxmdwtRmkJMpSVqKkEKZISVKUxzAqDCjMzpDE3iUngy1KQBKJYVJBZ6ucwY+Lizm8euS/iDDJZgulqktyqp25QJfHsKXeWS93SC+tXNaw2WT4J5sJbyR43iOC4hJKlyVhLgFTUIJAvZ2J8Ij47guIQklUtTpDqACFKFCXWASX+Ul6jxj2r/M2GBJEouQxomo27OUBnfEmGJBOHSSLEhNOwtSCoT/ABFeJgr7keILJT/xJSkgtUpOhb8QBOo8dqTZOFSs5WIUwOQAJJBq4zMClimw3j19PxZJS+WShLggtlDg3BYVEM/zqkUTJQ1dWvegEM8Kb2QnfwF96PLU/B+LKi+FnAAFiADVqWO4OuuuvP8ALilKAKVoIYuoAEhVQS6mAIa7aNevpqvjVJ/5Mrwf9IHM+Mkn/kym5pBfxh+1ifiK+p6f8jziZ8GY0FSf4YS3zCYhALkdV1qS7FhsOcR1/DkwrCSCpISCVDKku1UAZlEdZxsWMeiTfilBp0MhtujFtjWsA/zOmuWVKS72S1w2hDwPT4ngV9V0/n/DM1wj4dkgkzpBmEuxMzKgABTMqUvM9QlyGBrasA4x8OgOMPLfrEt0oAYgENnY5QSU1L0vvpcR8QlbO1LMKDuJMQ8RxIKuVdxOzUrQ84K6bF8BfW4FV/ozSvhqcapw6lAgF0zJbEkVy5FFOV3AbRtYUX6uIjUq7wk+ZrHYp6fG8C+rwfLPX+mRyhpxKfbRSqmrTdI8T/8AED++q2T/AFf/AJjjPrWXxxqRvDDxNPPwilGIJ08FftDumP5f+5oBrLRXGEjQ+H1iNN+IgLJJ8B9Yh9OfyebwLEcSSgdZk9/oAHPcIIrkywTx4mwAOzv6RFnfEqhZj2A/rSKRKFTJiixKRUUYAc3A8S0cxGHAsoE8vrbzh4x8kMTGcVoWM34nXv5fQGBTPiBZ/EfCKkoA1gajzh1GJ86fWYhZL4xMP4j77oAvikw/i9YrVrgZXz9+MOlE459ZieSzVxFf5jAjjlbxVrncz774AqdzMWjBHNLqpvktlY07wFXEOcVap3MwwzuZ84ooxJPHm+SzPED7/tA1cQV7/tFcZ/PyMNM/n6xRRQudvksF8QV7eBHHq3iH03P1jnS/zesOkgZmyWcYr83nA1YtW/nEfpT+bzP0hhm8x4/tDaIwc4pW/nDTiTvATMO48f2jhmnce+6G0DQb7wd/SF0x9tEfpjuIaVHceUMqDoSDNPsCOGYfbRHzdnlCJOwPcIOgQ3Snl5Qis8vffAXO0cD7DwgpowXOeUcKjuIEXH4Y4f8ATDJjJhCo7jzhQLLyhRTQez3aZh309+MQ53DntQxSyfjhR0laU/iDLvm6utADQDWJCvjBCktMlFbmiZagQwvmKim3JwY8j3YHsDuI4W/zIzNqmp8qxGVgAKPMHIqmD/2ESsJxjBTFJyyiC5IVkoCQQ+dJNTUPziwPHcK7dKl9g+z7e7XpDrEi+RXFGUxOCU/VUs96lN4E+cBQFBnJJFs5XTxlt5xsUTsLNOUKQTzA8iQK8gYKrgqdC3efSGUk9hMjMhJxRBBIbmlQ9P3hylIVqPSNRM4Ak3CT3CI6/h5vlA7HU3kr9IosQnLBszisJtAF4cjSL2dwRf8A0wf9Mwg/9wSPOGjhKt1C1CQr9TtDdxHJPolLYoTK5QMyORi8m8Om6BJ7aegiOcDN1lf0rA9TDZ4nLLoJcFQrCjYwJeCGx8IuvuS9ZUwf0q9DA1yGvmT2o+kMpxIS6GfgolYE7eR+kBVhT+X1+kaES0myh4EesL7tsUnsIiimvJCXRzXBmF4c7ev0hhw3KNSrBHaBqwfKHUiT6aS4MwrC+6Qz7r2+Uac4PthhwUPnQnakjM/dBvDThhuY0pwUCOD5ekHOhcjM6cMN/OF92G8X5wH8sCVgP5YZSQGmUn3TnHfuR3i1Vw/+QV97QFeEXohPh+0OmgUV5wh3PnHDgefvwiWuRM/6cBUiYP8Alq/p7IdL5GUfkGMGff8AaGfc4cpavyL/AKT+kMOII0U3+7SKKF8j9t+RHDbRz7udh4/vHDi3/N5x375zPiYZR+Rlhs592PLwhRz712+P7QobL8jZPk1JlJZsxanUCxlpTrBracoYkqIJGUNmJq/i+U87BvOKnF8XQ603y/iS92qA4HvSI2H4qKgLcsValu1jv+seJR6/Q0Qx4U46yg963Gxdz3eMSJmMzAJaibZQE86hN1bEmneYqsEvpA6QvbStA5vbt9KxaYPh5Vcyk0BHSLQ5BDsQC4IrQgNC09jD+lTlqyRcqBHYHUUk+esSJWJyKSpKgCCah0mrcq237Xis4nxmRhk/xZ0sryZhLSFLe7dYjIm1idDeMljvtBWpQMvKhABorrEnU0sOTNGysVtHpiPiDEMSZqS1AAEuSdSSlg1du+JSPijEa5HAtlZ7XL35DaPNp3x2paJYWkqUMwJI0FAQkClK3DHdgDZcB+KJcwModcECjAZSDV1Wr7vDZpLk1o9PR8UyiACFAm7BwOytaxLwUqVQS1CiUpyuKJSCEpymoABLRhldAoDqqVWxUmlKMcuzHvvrDsPKlISESkZSLFUxcxquQM5s5N7aNFI48uTam/k4FCUhIFBv41N4crBo2jFI+IpyRlTRKT+Ik8/mW5blaLPB/GqW66XP8lBV/wAxD20iseohyEvVcNRDTw0aExX4b4wkLLBWU5soCqOpnZyQHpu0WuFmLU5WkJqQAC7gGhfR9tNzFlNPZgIx4VzgczhJ/lPdFq0dENYaRn18D1yDuUofSA/4I2i+5aj+pjTRwpg2LlRlTwgO+Vb1DtoWcOR/KPCGL4aBuO0J/aNZ0Y2hplCDmYrw4vdGPVw0Gzf0n9FGBf4ZyT4kf+pjYKwSDdIPaB9IEvhqTYfp6Qc8vJN9PB8GROA3HgX/AEER1yEi5UO1LCNevg45+JPq8DVwsAVPjDrEZJ9JDwZEykfnTC+6g2Uk94+saabwZ9T5/WIqvh/Zu/MfpDLFZL0UHwUCuHnb34QNXD+XpF5/gRBqn+l0n/zhHhRFR0niT+kHusm/4+LM8rh4/L5QFfDxtGiXgFbnwHqYF90Vunxr5AQe9Ii/49eTOq4anYQFfCUnTzjSqwyvyv2EfrAlSN0K8AfQxRdRIl6BrZmZPBhz84UaIyk/lV/QfpCh/UyD6Ofkx+J4VKmLJWo5WajpJL3URQ0ew3rFavhHRpAlpmLLhRCpgDkWAIDNrXxJobYqT+NaT2VJH6aQNWJA17XYO7Xq8eW7jex6BpvY4gJlss5kAgZg+YFRaj6nSgiXJ4k3ylRDEPlF9CMxBYP+8QfvlCXD61+XW9jXshuHxaVAEzBU6PRzR2I9g7QE5s1SZU434cnT1mYZyFKP5gpIoKMR8rCgG28QV/A+JRVJlr7JgB/KPmAb3XSNYrFAFgpwLkAkimwB5ViFMxLk/KojXK1qgvfUdmsW7jitTOCW5mU8FxMtWVUolTszOzVBBdiHIry7IL/g2LkgqVKXluMrEMbMAdr7V0jU/eFKFHcimUCj6vagDs1NzEvD4w2sfyuAMulbA0NHHZGWLfAijexE4VxPESykKSesl+smrBVLjZ9e+wjZ4fEJIDJJcB3UEtuADX+/bGfONFUqtsTQVO+rj20DK8yQEvlGgJApUX7B+0Tc63Q9tF/xGcyXSkLV/wBPpEpIs7knnz5sYfJmywCVjKopc0t3k1oDUGloxy8CSpwoMLuAfN6H5awIcPWQKI1dlA00Z000LXtA7vwLnfg2JxRUhwSlLEk9UWG5ValuZinwvxGo5sgCUo1W4CrilaH56sbXMUczBzWcOBSjgqDG4cs/ebA0tA1cPnJSGbK4JVkzLcWYhVS45vaEc7NnW1G4kfaOpGUZwpiQoKZ60FSXDX7jzfRcN+0SRNS7HUkpqAB2+7R430QClgCYQmpQWsmySVAKygfRqVEnFVBllYUbJJCAEmlUhSS7h+4dp6FjtbGcj37C/FElZbrJfVQDeIJi2TMBtHgGE4/NQMpIUzDrIqwGUhkml6udotcD9oU6VQFKQ5IS1XJfVzyPN2aKw6l/cZSR7Y8KPOOCfaxnmZJslRDOFSwVK2IMtgebigYvG24Rx2ViUkyiaEgpUClQbcHT3ekdUcWMtE9RiwhQniHheMSZqyiVMQtSQ6ghQVlFusUuAX0d77GKWYkYiclCVLUWSkEkmwADknsAjzL4p+1BBlTkyCsBSEhM1IolWchfzaMGcOC+wMbH46mNgMTUhpRdn+VXVNq2JrpePnzETHIAQlRKEgJOYFRYFKkkEVdS9qLFzHPizadIliPg9P4F8XYX7rhUrUVTps1SVpExYUn+IqpCVA1CgkC9eUeoCWNQ0fOPw1jZWA/jJBmYlKlIzEno5ebqg5fmUUoC+scorrlBj3X4Q4t02EkrUoFSknXY2c3YEB69pvDYeJelhhS2LhUmBLkRJhPFypBVK5e/CBKkD2IsoBipgShSiWYXu21O2DYHoVqsOnbygRwSdvM/rGF4n9pj4IJQD06klJc1PVCVEUDlytmYvL0d4jr+1hYQ4liqGBJf+IgDMGs2ctViW5xJ48UTzI333BO3lHIpZH2j4QoQVKOYpSVBKXAUUgqALaFx3Qobvw8je0wZSsgfKkPUAuGc0fytBfu9dC7hnOjl3cjU6H6T5H3dbBAxBJFk5F0FK5U3b3sKdhZCnH3hQNKdEsMSHYqBLtR6CpHd8ntS3ssl4ICJKiXJ5qFHNqBk1F9n3qGmLlApABSphUFJFRU0du9oq8TwgJVVaqEsoALcjZaWCrHWltxHVywXzzZhSxJYZTQsahj/AHhXa3NqifLwoajVc9UBnuKOwFXoT3NDpmEzEAkVLABwpnpY9u1DbSI0iVLDmXnSSS/WY9Y1NU0sOVtyYNJnIQAnO9aPUm5v7vBuzHF4Mv1gkvzCgObGr90HRg1qomUpeXWWhzZ2vbbs5NBFMwDgPtezgmjQMSCF/wDENuqkBJFj/K+h1fvgpVuBRBycTLAdYYakkgvdjQh6NXnaHzjLRrlOjMD6E71ivxnEhKWErUog8qAuzkLLgVqRvBOlRNSWSlda/Kog3bQgubVvtCyaFck3RyQgrIKZjjTrCnc3ukSuiypcMdMzjzKU91D4QKTJayRqalQrodX7TfnB/u5H4Qf9JFOeh22MLRoxAonlx1Ff7SeWla/WJqZincJIBF3BYlqMa39IYmXRgbe9D7aG9Eok5lUfTQc35P4xqSDSJBkpNVNz00sd+/lApnD0FNCpBFApFDQk1cGgPPwjiiQQUkkM1Q/ZUdn7RwhTBeYJO1y2zHSrGFlJeCclpsdnfDkpaWzMWs7hy4qC7JY2pfa1MOAlEzIEHowfmSsORQBhs+jWBtaNEvFggOA5ZwPqdb3hj2Icg6ZW2/XsgprdAcI7lXKx4lHJRAZzRBzMqo61WKmd9RS7m94Z8SqkzkrSv5wDkAUyxlJIIY9YO4eorasUuNlTFqAVKRMSQyieqUvmBIq9mqCdYlSeEyg7Ahz8pDh3dw4v3tQRLIs6xE6Y0cR7M28v7S0Ef8PrPYrbXsuP0g6fjBSWSJIAfVdyqtG5kiMIcEHzBQBd1dWquRUR1tC5L6WjnH582YsS1BSQgpIWgVJyBiSkAtQhnpSpoR2R6ieX3MEpJFx8UcRxMzEIxEg5R0akLlOFJWk5mKgogFwoigex0pi8RwNcmXNmJlqJCZhJzhTAJUokFSQpXyZjUBi2WoJtZvGJlJYCAwAOZRBcUsAm9DTuiwWqSvDLSqYUYheZCZShMIMvMErUpkk1TnALsAtBpmBhsPE7r3EuMjG4X4QxSQqfNQlIPUWJpQhldUJU0tbqT0hFSGNTc09C+yDgOISqdicQ8tIzS0SjmBHWSpazmsksGY16xpFGJsyTNKFLeUCMvVskdZJNG/4eQgbqI0EXCOJIJyImJVYEZ6udCkswP1ijxYxlrwOkj00cQlGgmINrKGtBryMOTikF2Ukteop2x5jhFJWgTJagUqAIo3VYsal+4iEiQzqoH/KdrOdaxT1D8DnqCJyVfKQWuxBbwjw77Qvjifnn4eahaCJykBNOvIUQoOk1JBSkpUkMQog3aNFKxEyWCELykmwLbFmBEYL4w4iMRNK5nSGcl0JWFZcyQaJIaoOYh3e1YDxs2jRPEKOcE0SVlyrNnzBTL+VLggGpzmpAcXFY4JqUBQMzMZYysWylYDptU5Sk1uXajMWY0LQoKDAKCUpbOClStAVZSr5Qfyjq0sYrJ2BWU0TmCyCJhLHqg5x8zMSXdQcsGZ2jRjpqySQpnGZrnIQE6BIoByhRp8PiuqMuGkpFQycTOSAxayS31hQ3s+B6RoMHxyZLw5kylhKbk9GkKJI6yS79Vm1bXmIi56gwU5vRN3YVo57O1olzEyiGQCBqzl/xVSAG0qz1cvAcjGi1ANsAxr+YPpudNajkm35Ol6bErAdcfxJREsGrgZsri2cFhap7iILiJSCTkUoF9EpACWcuVGrEFyzXLxERhvxdK71u3kCa0NQRD5jpBrzBJADnXQCjaHS8a9KNegT7uHzElQc0FA7fKwpmD1PrDUyA+bNtQqDvzURubULQklfzrdgwd2o9qUIcm5vW5iDiMeoKPRoJYB3APVFXJem29DE7QkpKKLOVispKgtk6qoS2pPfuacoJ0jFpagHZt2OgJ9HtFRg+I5jVPWcMSwKmsElnoNX9Gh+InzQAElt+qO8MmnsaXVxsVTtaEjFykEZ5qQphdQBOujdx1PhDsHMQUjJlYmxIAOjAChFH18Gavl4xSR1lLWl65g6BrQDrJIe7i3ZBBiETFOlFnrlLgGwDt1SQq1mL1LQ3bv8AoWi7kB0glwwtTazu0F6rEhY8extrO2jekXCyyQQcwJoliC9wXdNqXexMSQSAGSoGxJQ5NCAC5PWYEFgWe5tByqtinANc2UleXMM4amrU79YcrFJCgm5IcU6rAtpZjp/eCYeWshWcJmJYOM5SoJIKnJQSABlOtyHBvHZQBX18iMwISCQEpLEZgVKDkHQJf5gA1I3aTBQxazq1ttP9QrpDFzAdu2zX1qwrCxHCFoWQSCCU0ZJclwKBixYgUDlJqTSIGOSUouzM7M6swcZWLJc17mvCSw2uANsLjJ6kBWUoU1C5Y6NXtbx5xBlcZqQMoUNGY6FhStiYjpSVdUNMDWUiqSz2zVLEm8WcjgklAFGIpm1YO4zFyxr1XZqGlIXIiVNk6ViHHWqeVHDtUfoawROJN2LGzBT71pyP7QxOAK7S6Cp6uWh7fm3YO7G9o6jg4cOpD6HrmmocizG2r8oeODNlcrW5OweCzgqWtCUgUTmTmUW1CtO996RY4jg+aZ/zat8gSRo29ewjzikXw2apxIyTwAQSgsQpJUFAJUQosoMaUNKwTieLky5izNlZa/NMDpUAl6KVSwZizlmvHbhw0poDRZTfhhEw5VJzakKLEB0ij0BzMzGtxEXifwulgV5ihNMqSFM+XqllVJKU9V3LJqaRZcFnrKROmHosM/UdavkZTHolhzmy0uWykAu8QOL8cVmaZOTJSVEZFBQUJZcArbrZgoAkpSwJZ+qSX7ceEakiJJ4WhIGYrY26SYCQaPlNFAaMommlBEDG8JlHOlJJzIUk0CiXSQ5UkUAH5qWrURMSJLvMXmU5ICgUskgWzKdjSouG2EGmLStapcqUks4VlSKuD/DGehU9xUAfM2k3hp8AcUUPw5wnES8KhDg5Mx6szN1iSpgkpCWLvRWpibi8bMQGUagAhLZcx0rlyn5Ry7hAl45SMQET5KpYIIdSEpdRSTlUbVCTVx4NFhjZgmJuFBqZZrs2UKKTlUGG1atSpZJYbnbi9RXfB3DY4pykBwospXVcVPzAJsGBbvgWI4Fh56irIgrKwokFQPWJJF6O5JDVN20Lg+FkJzJUxUT8zAFmbZ9n5HaEviSkLyLSEqY6jNSnys7c6+ccs3iwV/8AfsopL7hv+VZSnyiVmP4ihKkhTAAZC76FRdzSoqDh8HwacvDonpXMWtYBKMqQhs5brK+ZgKMOqdmjW4njWWVMzSl5gCAAEqJzBqsSwqkuW6pBir+EOIpOEkpyKGRJS7fizFyO8ke6dEZNwzNGpNlOr4YxhLiWpjuZb99YUb4AmuYeMKNnY2UzqMQVfKaCtq97tzq4gWLxaUZQespVnYAXqTV2OnnBAhBBuXZkkna5I6pvybuiPMwIWoE5rqoZilBiGPaHOxhXEORkfCyypbpIKUlilSS1WIYtRrM1POLhC8wKk5WPO9aMD6vQxEwvw6oqJl9IUgF05qF3J/C/nGhwnAZikkkBIB/EBUi1A7mvrSkFoyTRQrUAWOXcpLktSxe5GYkkVc1EQDhwtRAC3qbO5fKUlq3OzeT6LE4UuUqTzFHqKOHq+jjTWKaXwmaibmFQCSHKiDocwNAPmOz90ScdbYkou9iJKwqpZuN3FT/Sw63N3FKmOI4RNK8wW7rBCVAvo7BnvoRSh7bmcgAZiRzfNWzauGtqdYFgihbiiw1SKFyNAKNQ3G9owXhrgZKkTFMagBI6ooQHJHzIzAWpSrirvB5ctQcvlWfzEkOzaHqjs37o4JB1J3d9KgOm1q0g9SOqoA3A3ZncmiToAaPA1RlBoRKx1iQRq46w61U9UCxDu5cW2jS4XBBnTmSSq6WKRmfUUAL12YiM0jFgPQPsoh2cOA3jTzpE/DY8SD1kiYgF2uxuFDNYhVmNPwxeM0tx9jQTuEoACiWNHFAxJcAMTX5RQkbE3ipmYNMtKwmbMzGuULNbUcGw8OVXFyeLyMSAmUtRIuCesklgV5bsM1wTfdoyPHMJihPCsOt5edZJILpASCoEE9d2msRW6SASGu6ewHXA6TLISFZ0FLjMMxSpI1Uyg5DBXylTNUFg+bm44rmEEpQlHWTRgpzlyqYUZ9C3XToSI0OKwU1bN1xlIKFJKCkJASk5VJFSAm9KatSsw+EEkKSygp8wDudGZ7EEAhqjKLs0Tk4xWosiBLTNSpLBJTlUoiWcpASFWRYlyGB5htRd8GE1nWoImnM5yjKOuX6J6HMA4JIc8iQaxGC6MlYcFTJFEp1TmJyak9YUua7xdcIxrLCVJULpqPmUAUguaEFwMzs4fQwmHON6oVEyRxEzZaBMK8qwQpZ/hm7FJWKISonI9nKBvBZ8vDyZWeWJ01XSJTLQgKSsLyqzJIVlBYIUXIY05ELHyRLzdCgJKlLUwLZTQgkFJGUEMEpA17YJw3BLR1StCgAFAFJUFLzErUEqarKUL0oQGDR0RyxZR2zSiQhBSUKYq+U5bqAuoUDsLkvVniJjcTiCViVkmZPmQtK2IYlgx/OkPbXUAqjTOIDpjlKUJQZiXCmygKJmHKQc3/DZ3GVIUXaL2cpwopCCQSWVoKntA1dmqYqtmNlWhTTMV95TLUZM1SZBK8gIUTNW6EIQuygl1qe4zIdqxFw/wOldSgo6QupBSkLdKcic8xyknK9AGOYm5zE3B1JZRlrQyldUoqLA5EOreyqht4lj4jUp5c0JKQQFZCSVKUFtLqEDOwKgASeqDUXyp6SBKD3RGw3AEg9IVLVmHVJTJcqAUAEkIzOz6gDKHJZiPGcL6FSTJmlGZycxBfbMlkkJL3r3Ui5n/eCE9DlLtSeAiYkG/VlkJWQ1hkHMtFT8VyWCckhM0pUlUxR6Qkfm/hy1BgQ7BZI7WBh8saJOytxuAnKKTMC5jtVAHWLulixIDAUBel2NKZXC5cvKJaB8zmWlBJ1LrQmhPNw1NGjYY/iiVyeiMuakk5UpKkibRJU5SVOkBID58p61qRS4eaxBQpDJHXQpBSVy6g0IZTlSK5qHNmhJxvYKRXzZi5QGZYysKAsGNQwIDPX6kCthLw8xUsEi1nKQoAN8pU9CBUKyu3N4kYrgypmHFEhYFQlKeq+xNnD3u9dBFZJlSpq+jSVZQ2YCYWy0SSBkyEJcFxWoYUqmuwcpHnfDkrpCtJmImKBBAWa5qMyy7OzAG4DNDOJcNndHllEJcB36oN3bqhs2Ykg8jWNJj+DBYzdIhaWOfPm7ikgMADRm/WKLjBEqYkLzCZLNFAEgpUAWIpo1gdWrYziq90RXa0QSRg15R/EmilkmYR3HMKd0KEMYmnWFgaFrh7Fi9Y7A7OF+T/QLfgjEvevbXWGFICgw/N/4KPrWFCjhR2I0mGLBbUZRbla0R8RPV0jZiwRLYOWDlTsNHjsKLLYkyTg5KWUcodhVhv8AufEwPogBQC400zftChQHsPwZ74rQHFB8zd1adkUHw/eZ2n0hQoViP6kaJUsAlgAwQzC1JRp3xJlSwWcA9bbTMr6CFCiEzcFJNmESlkEvlVV9naJeDWSkEl7X7RChRNicgjNKVqKSUkWILEAoQSxFqknvMbLiaAUS1EAqUUuWqWLhzrWFCjrwRYbsqcYcuJkhPVHXoKD506CM58Sq68n/AHfX9IUKHxth5bEVCzQuX6MV7osviKYSsgksJmUB6BOchgNA1GhQo4lySXJdcHLomg1AJYHRkA076xaS6ILaIU3L5beEKFHbD6TqgUfCZqvvs+p6q8Q1bMUs20bPiaiUzAbZVU08IUKO1bfo0uCGMKhKVqShIVnShwkA5Mr5XH4XJLWqYzXxLhkf4fPm5U9IBlExhnCStAICrsQSG5x2FE0Vf0mql4dK0SSpKVFIQoOAWU5GYPYtR4yfDDlxE5aaK6nWFDWYxqK2AHdChQy3Rzy3I/FOtPD1qu9f+Xhz6knvg3w5X7s+pWDzDg17wD3CFChxC4wKiUzHPyqUlPJOew2HKKfLlnKy0+Q0pXpEB6asT4mFChXugsn4GaQtLEh1MWLOKUO8c+JkDoZamGbpWfVilBIfZyfGFCisxYkWRgJZDmWglzUpG55QoUKOcqf/2Q==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6" name="AutoShape 10" descr="data:image/jpeg;base64,/9j/4AAQSkZJRgABAQAAAQABAAD/2wCEAAkGBhMSERUTEhQWFRUWFxcaGBgXFhoYGhgXGBgYGBgYFxgXGyYeHBkkGRcYHy8gIycpLCwtHB4xNTAqNSYrLCkBCQoKDgwOGg8PGiwkHBwsLCwsLCwsKiwsLCwsLCwsLCksLCwsLCwsLCwsKSksKSwsLCwsKSksLCwpKSwsKSwsLP/AABEIAMIBAwMBIgACEQEDEQH/xAAcAAABBQEBAQAAAAAAAAAAAAADAAIEBQYBBwj/xABCEAABAgQEAggDBgQEBwEBAAABAhEAAyExBBJBUQVhEyJxgZGhsfAGMtEHFEJSweEjYpLxFRZygjNDU6KywtLio//EABoBAAMBAQEBAAAAAAAAAAAAAAECAwAEBgX/xAArEQACAgAFAwMEAgMAAAAAAAAAAQIRAxIhMUEEE1EUImEyQlKRBXGhwfD/2gAMAwEAAhEDEQA/AM3LlLI+U32+vrBE4ZYDZTX/AE8ufP0hkjG5UsLevZ2n2xiT9+U1GDP+WmwZ2p9I0sWbEUUBXKU3ykU+jmkBUhQDkHwMSxxFQOiqmmgFXAJvTzgpxoq6a+zfuHh4ZYk1wFxT5K5T6357x1Msk0D17fEltd4lrmIvkbsUfPQwFa06Eg8+8Ubths7JtLyKXh9CS5D2btDilj6d86Xg0OSWG3WzH23rFcie93NtX76Nyh3SWLBn0Oj1HgwdiKwjzPkKmiwnYRJFCoG1COdWIqQ0QUyVgulQVuFdXnpr9RClzi969noC/Lzbm+XPYVGxemjCoL+FIFyW7DcWNlcTUmkyWRSmrmulH9YlS1y5gBSQVOC7sRqQD8wv2VgSglWoY/hAscpuWf2Nmga+GoTqxoygcrXs1vS1tA8v9MNslhcxB6pKqUCiTvTMBS1lDasSJXFGUAp5aqMDodK203eK2WlaAAaqch3ahOxvYBh+kGTOCgx6pFeRPMMHt4HmYDjYykaHDccnJNJiiG/Ec4v/ADPveJ8r4uXrLSu9QSkULV+bflrGOISisuYxDjK2ZFNCNC221oIjitBmYKPIlO2gfurqIMcTEj9LM8r3Nqn4zY9aQW3TMST3BQS/jEpPxhhyWzlJ2UhSfCjHuJjB/wCIFRYAl2u2ouzhh7eleoxQUCFJFdDZ3ar0v2aVjoXU4i3RPLF7HoafiGUfx/8Aar/5giOMyzaYnvUB/wCTR5nll0KVKlmlLjtao8G/WGfeZidpg/lLEaVT9IddVLwhHFHqacYDYg9hB9Icqc2/hHmEniAVQUNmZiKbH9IOjHKH4lA7hRHkKexFV1VbxNkvZno4xcEGJMYCXxybpOWO1RI8yRrE6T8UzxXMhY1BSNnujKbdsN6uHKB25cM2gxR2MCUsnSKGT8WJNFoKf9JCh5sfCLLC8UlzPkWknZ2P9KmPlF4YuHLZiSUluSFBW0MMtR0gwURHelMXtiWAGHJvDvufKOqnqjicWrug+4CaGHBCEnCJh5xfKHJUTpBuQbRwYVMKCBfKOQuZj0jxEE328vCCyFgu9aWBbwt2xHSv+8F6Rw1q3Z9m984+K40UzBDLrXzJPbD0Tb6ttWBTGoS5qSdKWuz90CB1Y+J9mFQmZkwzPbHnCCMxFDozP6d8RukpUt3v6w5/D9YwLCZG35aR1xq/b+0c6TR35P8AvDMxfX1FIJrDMnfx08QIcWINSe39GHZAErBYDTZo63t/0gVRrJHSkaDkQ+g0Y29Y6kmnp6vpte/OOdGbGp02D2uXhhU1Lb93c8AOZhBMIL89tDcHxtaHZwRWhA+lg4A994pExIBcBT2pY1a+r/pDQo+OnvvjUtzZmSKioTm8N+3s3FYKpSQXpXlR31f1vr2RkrOj8+zvgoxB1bQX8NOUB2w5vJ2ZKo6XSKVApVtO3aOHFdVleNSC/p/aGKmPY8yLX8r9kNYHRn0o3pAryDN4CLl0flbWnLsEcGcWJ7AbGthveBkqFq8iRubHW/ZHUTHNAQeYO/bztBBY6YoKbOluYcnbW0CGdAdKnTsS/wCsHzkGofY5hDFIGhIPJ28CN4KYrfJzD8SFlBj5HxqImDE6B7szVG1NfOK+fKJ+ZP8AuT4VufWGhVLhSRYF6V0Onl3wXTGWKy6TMce+30MOVKOleW9Gq/pESRxRBoQQQz5iLPU5mr3xONQ7+fsM0T5LLEtBcHxmZLYJWociXH9Jp5Rc4f4vL9dKTzBynzcGM6tPs3ufHu/WBlyxdxpu/jXviscWcdmBq9zayfiWUr5syO0OPFLxZSJ6VB0kEGxBBjzoTDoznnT+8cOI/OEns8o6o9XJfUiTgj009jGEmPOJGPXLByKUKkuCQbuHeh7NYlyviecguVkuXZTMXZxQUHIM0Xj1UGI4NG9MKMl/nM/9L/8Ap/8AmFFO/h+RqZ5r0rv78m5QROIAvp+jGIqHNdPEEEUgxI2FdPLePnN6jBELHIENr79mOqcmxNRz18fKBoVRxbu5VjiJham/ux2hAMdd+VPdYehQDenv35wwTSa9ml45mDBiNvRrdp7xBAFYatrqwd3qIeVMHHytq58toCEVqf79msdChY9rE7v6xtDEvCrT2lu2CFT1YDsGuzxDE0JoAK3NHah1/eLZC5SgLUIIzaHQ1+kSn7eAFeZxza0rvdt/7w2bMD7fT3yh3EUstRd6Oe5zXYMB4wEpB1t3efP3aKpcow8zG1f37Edz0cenrvASz199vPxhJZ70DaNoLw2hiYMQeXaL+2rDJs4uB4s1miMJtWHvnEmUkrFKtrqz1HvnCNZXZjqZrV7YXTasw5d+hHZEaWk+BOwoDvrY+V4dLdRZnLUFj599YZx5MTU4nl5HW3rBKav4MfGI0pBTUGhOhq/MRIEslmBPcP17IiCxAA6kbQ5Ia3ZoaaAiGHa3KONy3b23e8Ew8kjcen7e+4a3T1xXnYjvsdI4JoepY9gIrz7IKDp+8awJgOnBAzJBJ1YZgP102gyFt8i6flJa/JVPOGTMMNKd36xFX1di4euzahuRhklLYa7JsrEzApIKQQnMdX1vXmd9YU7iFGylJfQu1KkEWitk4gtRx4exEgY03cW0em1LXMM4M1tbEuVxcG4YPR2fv+vOCHHoKauCTz7/AEivWEK+YV508WprHRhFCoBbxe20LpyZyb3JiJ4AJFQ9KsRzr3WgoxDliKi+hrtWKtS2Icse/uEJM8gOPJvq/OC4xDaLcJGye8AQoqxjD+ZI7VAHwaOQMvyPmRWOak9+sPEwAgV7edT5RxMk6jypyv3RMwfCZk0dRGYdbt6qM5Db5X7ebFmtGIWRyD49g7Hh8sbs3jXaOzpRTzFDSoZnfnHUgbWHb23tGAIkVBH6+mnZHE7uQ7V7bC+jwXKCCQB4W7d/7x0Si9H7q6HnTSFsDGFAHWBrar097x0yewtu59aRwyX/ADA+fvkBCCGoo1vQPTc121gWKFTJQxzJqQGILMXFSC7ghxo1CLND0jQ2pcF20EBAD0INGIqG/f3pDshYtW1GNr6+7QW7QbLBM5GZ2Je5YO+97exEWfIDkospr0Yd7P2bQEPu48fGlLQkKI5h92p4tqYVabA1Hqw2ge3Jvd7w2ZLLMNhe9Pp2awkzqgNzFQaXJ8IeiZV3pZgbnsaGUmjEYSqUGY0FHs73bb1h2EzJoH9DroDz84k9K9Gr+u/K0cEwai/P0pbeC52YSlqL0JJ158/p3QNQVVw7Wf1UGbn4wabKZnQ1C2uule0Qkuqg0velHuxjZqWwTsnE5mCgSXv4fSCzZoSwcgF/bePjDDKUEuASKnN1gOx7d2jHlAU4oG5FWazUcVAvT2XhHHkFBOmYsHo+7HuhGco0613+nJuQMdXNQwITtY05U27I4lAJAFLUOu9C+ndSDRqEJrkldW28fDkY6FFwAaP625M+0Jb0YEgU31vTTsgAxYBZqG7hxXl2bxkjUHlTGoQQNhaGz1gihLHenpTSGTC47x+vKzkmBKoQADWnaH35DW14pV7Boe1PU215wNUvuLX7/wCxjqQW7A378v7jSHJDmlfE08DppBUmAcpIZsxJ0r2GOmaAxGV6VFAbaGGnM55O7C1RduwiAFVe6o5UD+njGqwh1z3rzFvHSv8AeBZj3Xhs2cH0BAOz6aN6nwhoVQPQN39zhm97xstAaH039+EKGdINH/pfzhRrMOKwqhto1b8u2JeHxapYeXMKP9JUlwWcK0I5RdSfs/nEihAGlBVqO5P83jDpH2f4g/MGD0s5DUsSH7/WOW0jo7bM+4oQQ7sGNbNU9kLoUg3FWo/mzWt5RrJX2bYjMGUDqHDFvRonyvsvU1UqudRrU1La0vtGTYe22YGVhgKqU+zEMXO7M1IL93v1ixcOCC/K+l7eMeky/stA0XqzEdtfffEwfZinVDnmv6xrYe0eUJw9WBU/b2e++F91CW6wNQ1X17m7eR7vWU/ZoP8Apo8R+gg8j7N0JIPRynFsxKwP9q0lJ8IOoOyeQysOohShVNnykmlCC1NGd/pBEoGpYaUNdQxbYmPa1fBSFfOJZYiuUEMNAkoAA3FjrD5XwFhReVLelpadNqeZfxrDas3ZPEMgNQwzMWIBu9zvQ2gYJFS1CG/s/PWPeZ3wPhFEHokU/kSHIZiSkA6b1pZhCPwPhNJSAGtlHLXu1eNTB2TwgkkEuQKVtbZxT3aOJn1Z61Y7t3bfrHu3+ScKKBKUjbKnTlDR8HYVP5f6Jb+kambsniOT8xoz9U1pQXoamCpwalpfo1KSQ4arjKpWhf5QT2Ax7eOAYVNlAdnR/wDxD08PwiVZiUk88h/9XjJM3aXk8X4fg5s0qSgFRTLUSCS3RpGZT9zsFOLCIZw4KQoBbEmpCvmdyzX5CPepv3Q3Evf5R9IYcRhAXZD8kj6Q+VszhFcnk/B+Izko6ROWaiUBLHSJM0JGbqulKmYEkMR1Xo1I0mD4mmaqa8tCSoMgJUooHVcnM+Qa0FKAO8bOZxTCvUA88taClb8oCvieD28AR6GGUZeA3FfcjxmdwtRmkJMpSVqKkEKZISVKUxzAqDCjMzpDE3iUngy1KQBKJYVJBZ6ucwY+Lizm8euS/iDDJZgulqktyqp25QJfHsKXeWS93SC+tXNaw2WT4J5sJbyR43iOC4hJKlyVhLgFTUIJAvZ2J8Ij47guIQklUtTpDqACFKFCXWASX+Ul6jxj2r/M2GBJEouQxomo27OUBnfEmGJBOHSSLEhNOwtSCoT/ABFeJgr7keILJT/xJSkgtUpOhb8QBOo8dqTZOFSs5WIUwOQAJJBq4zMClimw3j19PxZJS+WShLggtlDg3BYVEM/zqkUTJQ1dWvegEM8Kb2QnfwF96PLU/B+LKi+FnAAFiADVqWO4OuuuvP8ALilKAKVoIYuoAEhVQS6mAIa7aNevpqvjVJ/5Mrwf9IHM+Mkn/kym5pBfxh+1ifiK+p6f8jziZ8GY0FSf4YS3zCYhALkdV1qS7FhsOcR1/DkwrCSCpISCVDKku1UAZlEdZxsWMeiTfilBp0MhtujFtjWsA/zOmuWVKS72S1w2hDwPT4ngV9V0/n/DM1wj4dkgkzpBmEuxMzKgABTMqUvM9QlyGBrasA4x8OgOMPLfrEt0oAYgENnY5QSU1L0vvpcR8QlbO1LMKDuJMQ8RxIKuVdxOzUrQ84K6bF8BfW4FV/ozSvhqcapw6lAgF0zJbEkVy5FFOV3AbRtYUX6uIjUq7wk+ZrHYp6fG8C+rwfLPX+mRyhpxKfbRSqmrTdI8T/8AED++q2T/AFf/AJjjPrWXxxqRvDDxNPPwilGIJ08FftDumP5f+5oBrLRXGEjQ+H1iNN+IgLJJ8B9Yh9OfyebwLEcSSgdZk9/oAHPcIIrkywTx4mwAOzv6RFnfEqhZj2A/rSKRKFTJiixKRUUYAc3A8S0cxGHAsoE8vrbzh4x8kMTGcVoWM34nXv5fQGBTPiBZ/EfCKkoA1gajzh1GJ86fWYhZL4xMP4j77oAvikw/i9YrVrgZXz9+MOlE459ZieSzVxFf5jAjjlbxVrncz774AqdzMWjBHNLqpvktlY07wFXEOcVap3MwwzuZ84ooxJPHm+SzPED7/tA1cQV7/tFcZ/PyMNM/n6xRRQudvksF8QV7eBHHq3iH03P1jnS/zesOkgZmyWcYr83nA1YtW/nEfpT+bzP0hhm8x4/tDaIwc4pW/nDTiTvATMO48f2jhmnce+6G0DQb7wd/SF0x9tEfpjuIaVHceUMqDoSDNPsCOGYfbRHzdnlCJOwPcIOgQ3Snl5Qis8vffAXO0cD7DwgpowXOeUcKjuIEXH4Y4f8ATDJjJhCo7jzhQLLyhRTQez3aZh309+MQ53DntQxSyfjhR0laU/iDLvm6utADQDWJCvjBCktMlFbmiZagQwvmKim3JwY8j3YHsDuI4W/zIzNqmp8qxGVgAKPMHIqmD/2ESsJxjBTFJyyiC5IVkoCQQ+dJNTUPziwPHcK7dKl9g+z7e7XpDrEi+RXFGUxOCU/VUs96lN4E+cBQFBnJJFs5XTxlt5xsUTsLNOUKQTzA8iQK8gYKrgqdC3efSGUk9hMjMhJxRBBIbmlQ9P3hylIVqPSNRM4Ak3CT3CI6/h5vlA7HU3kr9IosQnLBszisJtAF4cjSL2dwRf8A0wf9Mwg/9wSPOGjhKt1C1CQr9TtDdxHJPolLYoTK5QMyORi8m8Om6BJ7aegiOcDN1lf0rA9TDZ4nLLoJcFQrCjYwJeCGx8IuvuS9ZUwf0q9DA1yGvmT2o+kMpxIS6GfgolYE7eR+kBVhT+X1+kaES0myh4EesL7tsUnsIiimvJCXRzXBmF4c7ev0hhw3KNSrBHaBqwfKHUiT6aS4MwrC+6Qz7r2+Uac4PthhwUPnQnakjM/dBvDThhuY0pwUCOD5ekHOhcjM6cMN/OF92G8X5wH8sCVgP5YZSQGmUn3TnHfuR3i1Vw/+QV97QFeEXohPh+0OmgUV5wh3PnHDgefvwiWuRM/6cBUiYP8Alq/p7IdL5GUfkGMGff8AaGfc4cpavyL/AKT+kMOII0U3+7SKKF8j9t+RHDbRz7udh4/vHDi3/N5x375zPiYZR+Rlhs592PLwhRz712+P7QobL8jZPk1JlJZsxanUCxlpTrBracoYkqIJGUNmJq/i+U87BvOKnF8XQ603y/iS92qA4HvSI2H4qKgLcsValu1jv+seJR6/Q0Qx4U46yg963Gxdz3eMSJmMzAJaibZQE86hN1bEmneYqsEvpA6QvbStA5vbt9KxaYPh5Vcyk0BHSLQ5BDsQC4IrQgNC09jD+lTlqyRcqBHYHUUk+esSJWJyKSpKgCCah0mrcq237Xis4nxmRhk/xZ0sryZhLSFLe7dYjIm1idDeMljvtBWpQMvKhABorrEnU0sOTNGysVtHpiPiDEMSZqS1AAEuSdSSlg1du+JSPijEa5HAtlZ7XL35DaPNp3x2paJYWkqUMwJI0FAQkClK3DHdgDZcB+KJcwModcECjAZSDV1Wr7vDZpLk1o9PR8UyiACFAm7BwOytaxLwUqVQS1CiUpyuKJSCEpymoABLRhldAoDqqVWxUmlKMcuzHvvrDsPKlISESkZSLFUxcxquQM5s5N7aNFI48uTam/k4FCUhIFBv41N4crBo2jFI+IpyRlTRKT+Ik8/mW5blaLPB/GqW66XP8lBV/wAxD20iseohyEvVcNRDTw0aExX4b4wkLLBWU5soCqOpnZyQHpu0WuFmLU5WkJqQAC7gGhfR9tNzFlNPZgIx4VzgczhJ/lPdFq0dENYaRn18D1yDuUofSA/4I2i+5aj+pjTRwpg2LlRlTwgO+Vb1DtoWcOR/KPCGL4aBuO0J/aNZ0Y2hplCDmYrw4vdGPVw0Gzf0n9FGBf4ZyT4kf+pjYKwSDdIPaB9IEvhqTYfp6Qc8vJN9PB8GROA3HgX/AEER1yEi5UO1LCNevg45+JPq8DVwsAVPjDrEZJ9JDwZEykfnTC+6g2Uk94+saabwZ9T5/WIqvh/Zu/MfpDLFZL0UHwUCuHnb34QNXD+XpF5/gRBqn+l0n/zhHhRFR0niT+kHusm/4+LM8rh4/L5QFfDxtGiXgFbnwHqYF90Vunxr5AQe9Ii/49eTOq4anYQFfCUnTzjSqwyvyv2EfrAlSN0K8AfQxRdRIl6BrZmZPBhz84UaIyk/lV/QfpCh/UyD6Ofkx+J4VKmLJWo5WajpJL3URQ0ew3rFavhHRpAlpmLLhRCpgDkWAIDNrXxJobYqT+NaT2VJH6aQNWJA17XYO7Xq8eW7jex6BpvY4gJlss5kAgZg+YFRaj6nSgiXJ4k3ylRDEPlF9CMxBYP+8QfvlCXD61+XW9jXshuHxaVAEzBU6PRzR2I9g7QE5s1SZU434cnT1mYZyFKP5gpIoKMR8rCgG28QV/A+JRVJlr7JgB/KPmAb3XSNYrFAFgpwLkAkimwB5ViFMxLk/KojXK1qgvfUdmsW7jitTOCW5mU8FxMtWVUolTszOzVBBdiHIry7IL/g2LkgqVKXluMrEMbMAdr7V0jU/eFKFHcimUCj6vagDs1NzEvD4w2sfyuAMulbA0NHHZGWLfAijexE4VxPESykKSesl+smrBVLjZ9e+wjZ4fEJIDJJcB3UEtuADX+/bGfONFUqtsTQVO+rj20DK8yQEvlGgJApUX7B+0Tc63Q9tF/xGcyXSkLV/wBPpEpIs7knnz5sYfJmywCVjKopc0t3k1oDUGloxy8CSpwoMLuAfN6H5awIcPWQKI1dlA00Z000LXtA7vwLnfg2JxRUhwSlLEk9UWG5ValuZinwvxGo5sgCUo1W4CrilaH56sbXMUczBzWcOBSjgqDG4cs/ebA0tA1cPnJSGbK4JVkzLcWYhVS45vaEc7NnW1G4kfaOpGUZwpiQoKZ60FSXDX7jzfRcN+0SRNS7HUkpqAB2+7R430QClgCYQmpQWsmySVAKygfRqVEnFVBllYUbJJCAEmlUhSS7h+4dp6FjtbGcj37C/FElZbrJfVQDeIJi2TMBtHgGE4/NQMpIUzDrIqwGUhkml6udotcD9oU6VQFKQ5IS1XJfVzyPN2aKw6l/cZSR7Y8KPOOCfaxnmZJslRDOFSwVK2IMtgebigYvG24Rx2ViUkyiaEgpUClQbcHT3ekdUcWMtE9RiwhQniHheMSZqyiVMQtSQ6ghQVlFusUuAX0d77GKWYkYiclCVLUWSkEkmwADknsAjzL4p+1BBlTkyCsBSEhM1IolWchfzaMGcOC+wMbH46mNgMTUhpRdn+VXVNq2JrpePnzETHIAQlRKEgJOYFRYFKkkEVdS9qLFzHPizadIliPg9P4F8XYX7rhUrUVTps1SVpExYUn+IqpCVA1CgkC9eUeoCWNQ0fOPw1jZWA/jJBmYlKlIzEno5ebqg5fmUUoC+scorrlBj3X4Q4t02EkrUoFSknXY2c3YEB69pvDYeJelhhS2LhUmBLkRJhPFypBVK5e/CBKkD2IsoBipgShSiWYXu21O2DYHoVqsOnbygRwSdvM/rGF4n9pj4IJQD06klJc1PVCVEUDlytmYvL0d4jr+1hYQ4liqGBJf+IgDMGs2ctViW5xJ48UTzI333BO3lHIpZH2j4QoQVKOYpSVBKXAUUgqALaFx3Qobvw8je0wZSsgfKkPUAuGc0fytBfu9dC7hnOjl3cjU6H6T5H3dbBAxBJFk5F0FK5U3b3sKdhZCnH3hQNKdEsMSHYqBLtR6CpHd8ntS3ssl4ICJKiXJ5qFHNqBk1F9n3qGmLlApABSphUFJFRU0du9oq8TwgJVVaqEsoALcjZaWCrHWltxHVywXzzZhSxJYZTQsahj/AHhXa3NqifLwoajVc9UBnuKOwFXoT3NDpmEzEAkVLABwpnpY9u1DbSI0iVLDmXnSSS/WY9Y1NU0sOVtyYNJnIQAnO9aPUm5v7vBuzHF4Mv1gkvzCgObGr90HRg1qomUpeXWWhzZ2vbbs5NBFMwDgPtezgmjQMSCF/wDENuqkBJFj/K+h1fvgpVuBRBycTLAdYYakkgvdjQh6NXnaHzjLRrlOjMD6E71ivxnEhKWErUog8qAuzkLLgVqRvBOlRNSWSlda/Kog3bQgubVvtCyaFck3RyQgrIKZjjTrCnc3ukSuiypcMdMzjzKU91D4QKTJayRqalQrodX7TfnB/u5H4Qf9JFOeh22MLRoxAonlx1Ff7SeWla/WJqZincJIBF3BYlqMa39IYmXRgbe9D7aG9Eok5lUfTQc35P4xqSDSJBkpNVNz00sd+/lApnD0FNCpBFApFDQk1cGgPPwjiiQQUkkM1Q/ZUdn7RwhTBeYJO1y2zHSrGFlJeCclpsdnfDkpaWzMWs7hy4qC7JY2pfa1MOAlEzIEHowfmSsORQBhs+jWBtaNEvFggOA5ZwPqdb3hj2Icg6ZW2/XsgprdAcI7lXKx4lHJRAZzRBzMqo61WKmd9RS7m94Z8SqkzkrSv5wDkAUyxlJIIY9YO4eorasUuNlTFqAVKRMSQyieqUvmBIq9mqCdYlSeEyg7Ahz8pDh3dw4v3tQRLIs6xE6Y0cR7M28v7S0Ef8PrPYrbXsuP0g6fjBSWSJIAfVdyqtG5kiMIcEHzBQBd1dWquRUR1tC5L6WjnH582YsS1BSQgpIWgVJyBiSkAtQhnpSpoR2R6ieX3MEpJFx8UcRxMzEIxEg5R0akLlOFJWk5mKgogFwoigex0pi8RwNcmXNmJlqJCZhJzhTAJUokFSQpXyZjUBi2WoJtZvGJlJYCAwAOZRBcUsAm9DTuiwWqSvDLSqYUYheZCZShMIMvMErUpkk1TnALsAtBpmBhsPE7r3EuMjG4X4QxSQqfNQlIPUWJpQhldUJU0tbqT0hFSGNTc09C+yDgOISqdicQ8tIzS0SjmBHWSpazmsksGY16xpFGJsyTNKFLeUCMvVskdZJNG/4eQgbqI0EXCOJIJyImJVYEZ6udCkswP1ijxYxlrwOkj00cQlGgmINrKGtBryMOTikF2Ukteop2x5jhFJWgTJagUqAIo3VYsal+4iEiQzqoH/KdrOdaxT1D8DnqCJyVfKQWuxBbwjw77Qvjifnn4eahaCJykBNOvIUQoOk1JBSkpUkMQog3aNFKxEyWCELykmwLbFmBEYL4w4iMRNK5nSGcl0JWFZcyQaJIaoOYh3e1YDxs2jRPEKOcE0SVlyrNnzBTL+VLggGpzmpAcXFY4JqUBQMzMZYysWylYDptU5Sk1uXajMWY0LQoKDAKCUpbOClStAVZSr5Qfyjq0sYrJ2BWU0TmCyCJhLHqg5x8zMSXdQcsGZ2jRjpqySQpnGZrnIQE6BIoByhRp8PiuqMuGkpFQycTOSAxayS31hQ3s+B6RoMHxyZLw5kylhKbk9GkKJI6yS79Vm1bXmIi56gwU5vRN3YVo57O1olzEyiGQCBqzl/xVSAG0qz1cvAcjGi1ANsAxr+YPpudNajkm35Ol6bErAdcfxJREsGrgZsri2cFhap7iILiJSCTkUoF9EpACWcuVGrEFyzXLxERhvxdK71u3kCa0NQRD5jpBrzBJADnXQCjaHS8a9KNegT7uHzElQc0FA7fKwpmD1PrDUyA+bNtQqDvzURubULQklfzrdgwd2o9qUIcm5vW5iDiMeoKPRoJYB3APVFXJem29DE7QkpKKLOVispKgtk6qoS2pPfuacoJ0jFpagHZt2OgJ9HtFRg+I5jVPWcMSwKmsElnoNX9Gh+InzQAElt+qO8MmnsaXVxsVTtaEjFykEZ5qQphdQBOujdx1PhDsHMQUjJlYmxIAOjAChFH18Gavl4xSR1lLWl65g6BrQDrJIe7i3ZBBiETFOlFnrlLgGwDt1SQq1mL1LQ3bv8AoWi7kB0glwwtTazu0F6rEhY8extrO2jekXCyyQQcwJoliC9wXdNqXexMSQSAGSoGxJQ5NCAC5PWYEFgWe5tByqtinANc2UleXMM4amrU79YcrFJCgm5IcU6rAtpZjp/eCYeWshWcJmJYOM5SoJIKnJQSABlOtyHBvHZQBX18iMwISCQEpLEZgVKDkHQJf5gA1I3aTBQxazq1ttP9QrpDFzAdu2zX1qwrCxHCFoWQSCCU0ZJclwKBixYgUDlJqTSIGOSUouzM7M6swcZWLJc17mvCSw2uANsLjJ6kBWUoU1C5Y6NXtbx5xBlcZqQMoUNGY6FhStiYjpSVdUNMDWUiqSz2zVLEm8WcjgklAFGIpm1YO4zFyxr1XZqGlIXIiVNk6ViHHWqeVHDtUfoawROJN2LGzBT71pyP7QxOAK7S6Cp6uWh7fm3YO7G9o6jg4cOpD6HrmmocizG2r8oeODNlcrW5OweCzgqWtCUgUTmTmUW1CtO996RY4jg+aZ/zat8gSRo29ewjzikXw2apxIyTwAQSgsQpJUFAJUQosoMaUNKwTieLky5izNlZa/NMDpUAl6KVSwZizlmvHbhw0poDRZTfhhEw5VJzakKLEB0ij0BzMzGtxEXifwulgV5ihNMqSFM+XqllVJKU9V3LJqaRZcFnrKROmHosM/UdavkZTHolhzmy0uWykAu8QOL8cVmaZOTJSVEZFBQUJZcArbrZgoAkpSwJZ+qSX7ceEakiJJ4WhIGYrY26SYCQaPlNFAaMommlBEDG8JlHOlJJzIUk0CiXSQ5UkUAH5qWrURMSJLvMXmU5ICgUskgWzKdjSouG2EGmLStapcqUks4VlSKuD/DGehU9xUAfM2k3hp8AcUUPw5wnES8KhDg5Mx6szN1iSpgkpCWLvRWpibi8bMQGUagAhLZcx0rlyn5Ry7hAl45SMQET5KpYIIdSEpdRSTlUbVCTVx4NFhjZgmJuFBqZZrs2UKKTlUGG1atSpZJYbnbi9RXfB3DY4pykBwospXVcVPzAJsGBbvgWI4Fh56irIgrKwokFQPWJJF6O5JDVN20Lg+FkJzJUxUT8zAFmbZ9n5HaEviSkLyLSEqY6jNSnys7c6+ccs3iwV/8AfsopL7hv+VZSnyiVmP4ihKkhTAAZC76FRdzSoqDh8HwacvDonpXMWtYBKMqQhs5brK+ZgKMOqdmjW4njWWVMzSl5gCAAEqJzBqsSwqkuW6pBir+EOIpOEkpyKGRJS7fizFyO8ke6dEZNwzNGpNlOr4YxhLiWpjuZb99YUb4AmuYeMKNnY2UzqMQVfKaCtq97tzq4gWLxaUZQespVnYAXqTV2OnnBAhBBuXZkkna5I6pvybuiPMwIWoE5rqoZilBiGPaHOxhXEORkfCyypbpIKUlilSS1WIYtRrM1POLhC8wKk5WPO9aMD6vQxEwvw6oqJl9IUgF05qF3J/C/nGhwnAZikkkBIB/EBUi1A7mvrSkFoyTRQrUAWOXcpLktSxe5GYkkVc1EQDhwtRAC3qbO5fKUlq3OzeT6LE4UuUqTzFHqKOHq+jjTWKaXwmaibmFQCSHKiDocwNAPmOz90ScdbYkou9iJKwqpZuN3FT/Sw63N3FKmOI4RNK8wW7rBCVAvo7BnvoRSh7bmcgAZiRzfNWzauGtqdYFgihbiiw1SKFyNAKNQ3G9owXhrgZKkTFMagBI6ooQHJHzIzAWpSrirvB5ctQcvlWfzEkOzaHqjs37o4JB1J3d9KgOm1q0g9SOqoA3A3ZncmiToAaPA1RlBoRKx1iQRq46w61U9UCxDu5cW2jS4XBBnTmSSq6WKRmfUUAL12YiM0jFgPQPsoh2cOA3jTzpE/DY8SD1kiYgF2uxuFDNYhVmNPwxeM0tx9jQTuEoACiWNHFAxJcAMTX5RQkbE3ipmYNMtKwmbMzGuULNbUcGw8OVXFyeLyMSAmUtRIuCesklgV5bsM1wTfdoyPHMJihPCsOt5edZJILpASCoEE9d2msRW6SASGu6ewHXA6TLISFZ0FLjMMxSpI1Uyg5DBXylTNUFg+bm44rmEEpQlHWTRgpzlyqYUZ9C3XToSI0OKwU1bN1xlIKFJKCkJASk5VJFSAm9KatSsw+EEkKSygp8wDudGZ7EEAhqjKLs0Tk4xWosiBLTNSpLBJTlUoiWcpASFWRYlyGB5htRd8GE1nWoImnM5yjKOuX6J6HMA4JIc8iQaxGC6MlYcFTJFEp1TmJyak9YUua7xdcIxrLCVJULpqPmUAUguaEFwMzs4fQwmHON6oVEyRxEzZaBMK8qwQpZ/hm7FJWKISonI9nKBvBZ8vDyZWeWJ01XSJTLQgKSsLyqzJIVlBYIUXIY05ELHyRLzdCgJKlLUwLZTQgkFJGUEMEpA17YJw3BLR1StCgAFAFJUFLzErUEqarKUL0oQGDR0RyxZR2zSiQhBSUKYq+U5bqAuoUDsLkvVniJjcTiCViVkmZPmQtK2IYlgx/OkPbXUAqjTOIDpjlKUJQZiXCmygKJmHKQc3/DZ3GVIUXaL2cpwopCCQSWVoKntA1dmqYqtmNlWhTTMV95TLUZM1SZBK8gIUTNW6EIQuygl1qe4zIdqxFw/wOldSgo6QupBSkLdKcic8xyknK9AGOYm5zE3B1JZRlrQyldUoqLA5EOreyqht4lj4jUp5c0JKQQFZCSVKUFtLqEDOwKgASeqDUXyp6SBKD3RGw3AEg9IVLVmHVJTJcqAUAEkIzOz6gDKHJZiPGcL6FSTJmlGZycxBfbMlkkJL3r3Ui5n/eCE9DlLtSeAiYkG/VlkJWQ1hkHMtFT8VyWCckhM0pUlUxR6Qkfm/hy1BgQ7BZI7WBh8saJOytxuAnKKTMC5jtVAHWLulixIDAUBel2NKZXC5cvKJaB8zmWlBJ1LrQmhPNw1NGjYY/iiVyeiMuakk5UpKkibRJU5SVOkBID58p61qRS4eaxBQpDJHXQpBSVy6g0IZTlSK5qHNmhJxvYKRXzZi5QGZYysKAsGNQwIDPX6kCthLw8xUsEi1nKQoAN8pU9CBUKyu3N4kYrgypmHFEhYFQlKeq+xNnD3u9dBFZJlSpq+jSVZQ2YCYWy0SSBkyEJcFxWoYUqmuwcpHnfDkrpCtJmImKBBAWa5qMyy7OzAG4DNDOJcNndHllEJcB36oN3bqhs2Ykg8jWNJj+DBYzdIhaWOfPm7ikgMADRm/WKLjBEqYkLzCZLNFAEgpUAWIpo1gdWrYziq90RXa0QSRg15R/EmilkmYR3HMKd0KEMYmnWFgaFrh7Fi9Y7A7OF+T/QLfgjEvevbXWGFICgw/N/4KPrWFCjhR2I0mGLBbUZRbla0R8RPV0jZiwRLYOWDlTsNHjsKLLYkyTg5KWUcodhVhv8AufEwPogBQC400zftChQHsPwZ74rQHFB8zd1adkUHw/eZ2n0hQoViP6kaJUsAlgAwQzC1JRp3xJlSwWcA9bbTMr6CFCiEzcFJNmESlkEvlVV9naJeDWSkEl7X7RChRNicgjNKVqKSUkWILEAoQSxFqknvMbLiaAUS1EAqUUuWqWLhzrWFCjrwRYbsqcYcuJkhPVHXoKD506CM58Sq68n/AHfX9IUKHxth5bEVCzQuX6MV7osviKYSsgksJmUB6BOchgNA1GhQo4lySXJdcHLomg1AJYHRkA076xaS6ILaIU3L5beEKFHbD6TqgUfCZqvvs+p6q8Q1bMUs20bPiaiUzAbZVU08IUKO1bfo0uCGMKhKVqShIVnShwkA5Mr5XH4XJLWqYzXxLhkf4fPm5U9IBlExhnCStAICrsQSG5x2FE0Vf0mql4dK0SSpKVFIQoOAWU5GYPYtR4yfDDlxE5aaK6nWFDWYxqK2AHdChQy3Rzy3I/FOtPD1qu9f+Xhz6knvg3w5X7s+pWDzDg17wD3CFChxC4wKiUzHPyqUlPJOew2HKKfLlnKy0+Q0pXpEB6asT4mFChXugsn4GaQtLEh1MWLOKUO8c+JkDoZamGbpWfVilBIfZyfGFCisxYkWRgJZDmWglzUpG55QoUKOcqf/2Q==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7" name="AutoShape 12" descr="data:image/jpeg;base64,/9j/4AAQSkZJRgABAQAAAQABAAD/2wCEAAkGBhQSERUUEhQUFRQUFxcVFBYWFBUWGBYXFxQWFxUUFhQYHCYfFxkjGRUWHy8gJCgpLCwsFR8xNTAqNSYrLCkBCQoKDgwOGg8PGiwkHyQsLCwqLCwsKSwsLCwsLCwsKSksLCwpLCwpKSwsLCwsLCwsLCwsLCwsLCwsLCkpLCwsKf/AABEIALMAzgMBIgACEQEDEQH/xAAcAAABBQEBAQAAAAAAAAAAAAAEAAECAwUGBwj/xABBEAABAgQDBQYDBQcEAQUAAAABAhEAAxIhBDFBBRMiUWEGMnGBkaFCsdEUUmLB8BUjQ1NykvEHgqLhMyRzg5PC/8QAGgEAAgMBAQAAAAAAAAAAAAAAAAECAwQFBv/EACoRAAICAQQCAQIGAwAAAAAAAAABAhEDBBIhMRNBUSKBBRRhcaGxMtHh/9oADAMBAAIRAxEAPwDNKIjRBBTEaY93Z5kqphUxbRCogsRUUwimLSmEUwWBU0M0XUw1MFgVNCaLaYamGBFodokEw9MIZGmEoRNoiRCAraE0XISIjNSAgEtWbBIuVdegAd/CM2fUrD2n9iyGNy9kAIzNtulLuAOeZ8h+cA4qUUqsuirKgrPP76hEpe05kkitQmJVmDcEZGmzgxzsn4hGacaaNUNO4u+zLkoSo8SAdCQH9oDx2DAuhJzbkPSOznIw06Q8gzkqfjCpqkkK0dNk6/R44/GqXKUy0hJGhf1uY5mef0Vs+5sx98P7DSdoFPCpphDWIcDIAJ5n2zg+TwlPFSSQSkZDInxtGVKm0kKpYEONPC2oNr9YIVjhNa1n+acmjnxnLcmWuPo7XCl0A6NY8xofSLaYC2TPAlykKLqKfq3sPaNEpj3GGanBM4WSO2TRVTCaLKYVMWkAumG3UTaJhMRCyrcwxlGLgmHaCwBjLhiiCoaCwBimGpgphyhqRBYA1MNTBO7ERMuHYikJhwiLaIaiACpoRTF1EMUQWBRTDzEk/CMiAeTs/wAotohwiK8kVJUSjKmcztibMrploCWAGQUSBolIu2p56wIMShSVBZzetZUMxkEJSG9CwZusdLjcAlQLix7yRkrxbMdDaMjaOxQQOEVKFKEgX+iQ2Z/zHBz/AIbfKOlj1K6OeRjQkrS/CoUuz1Nk40Y6xKfOSsFkrJGbgEZi4I7o6xDGbEzpc0tZJFncgAs5yJeKdlYhLqQt2UkpJ/ES6FeAIvHPnvxLZLo1pRl9SKMbISGKTnxM5LB24lGxL8uWjRTImkG1zU4bVwcovK1JStIQkOriXmQLgISTcDMlr5R0eH7IGXgN/MIrWlUxCRmJaFAXPNRUbckjnbFOSiXIq2Wr96hNxQUWY/GLVDS1o6+iOGwc3fqKmpmCkEgtUwsWJzsD4iO5wU4TJaVj4hy1Fj7/ADj0f4TqN0XB9nK1kKe5DUQqItXJUSyWHVvrYRnYt0AEqFJyUtWZ5WIa12Ebs+tjie1K38GbHhclfo2AiJBFouRLiQRGpspKAiFRBFEKiCxA1MKmCKIaiCwB6YamCN3DbuHYFFMKmLt3DiXBYFNENu4IohUwrAHohUQRTDUQWIHoh6Ivoh6ILAHojL2rOMsEpDqIZybAcj82jcoimbs8FwUvqxD28OUZc7lJbYSSLsdJ20cPtTEbmUqtYXMX3QgukFTVKcWUyWDC2WbRk4DZYWy1OlPdSLKWuYA5CUWJ+Q6x2W1djueFIfQkE659QHLDoIyv2YuQhbJZSixmEAzGOaEDIOSP1l5/VaSUP8XZ1sWdNfABJ2IlKnWpicpTlS2/EEg58h7Qd2t20pMmTSbEFBsGCagQAnTuix5RR+09yUBaqRY0pSKix7yiWHq+vjGdtnbG9QlFCUplkqBclSrk3OVxyAzjl+OW5bjRFXyNsBSgpSgzMLcwTpqGI+Ud7sw8JGYBcG+RDj9eHKMLs+qTKTQpJUvQJANi6rl2AY63tBOO28U8MlND2qUASE8wMgR1eO3pnDT/AFvv9DDmUsnCNeYqXJJXMXTWwZRzFrAZn9CMrE9oZC1lV7kgcNgAAGAOpZyfCMmTg1TZilTQVM3Epy72A+Z9I2cLgFFRBakVZDUKIBPofSNKU81Titv8sqqMFTdnVplw4RBNEKiOtZhoGphqYJohqILFQPTDUwRu4bdw7AophqYI3cNu4LAoohURfu4VEFgUUQqII3cIS4VhQPRD0QRu4W7gsVAswhIJUQAMydIzpm2AE1MwNpYPemHRk6DVzp1IEF7QCTZZzslOb81U6/4iE9EtAdSCskZZkC/Kwzbzji6zUyctidL9OzfgxJLc1Zm4jas0opStSlqBum3jSBkMgOnjGLiez+IUglayLOQCWJJAufizGZ06RuftRTqTJkpSsskVGo1qekWsAAHMB4XEqXMKFTZirmWHUwUUlytmDC5LZBxHNk8VcRbZqTn+hzqtgLSkErU5ZuIh+LS97AmDMDhykCqasEMeIrICqfAixJ9I28BsMmgtSCKVWcikkpU5u6sicuART2tVLlSygTZiV8VG7WUgqYsCH7unSNeFOKcnGkRctz22YmMXKuSZa02qSSErAcDu5qzezWjnMfJTLWoS17yWQaFEUki4JI8X9IL2HsxU6aoKNaQgqnKJHChLKUAtWSiWS/NUY2ImlUxahwgksOQ0Tfll5Riy6jyy49G7HjUFR2eyFycOpKVTAuZMuV8VNxoohjqHg2cJc6aKFJVkljw5kAm4GiD/AHRwmDwqlkGod4JLuKSe455FmePSVYJVIUZZStikoJsk6EZguQ9XtnHQ02SU4NUuDHqIqLTtm3I2dQUhmAueqjr6P7RV9mIcgFzS/hxH5k+sZUrFTZBKQvuIQooIJlgrFdIBGdFI9bDOFg+2swWmyN4bh5J1DO6Ccri9vCNmPXR6lGjDLBLtOztWhUxbDiNllBTTDURfSIVEG4VFFMNRF9EPu4NwqB6IVEEbqFu4NwA9EKiL93C3cG4RTRCoi7dw+7g3AU0Rj9o9qLlJSiSmqfNsgEWSNVqJswjdUgtbPrGevYAM0znfhYePP0sBkHOpjLnySS2x9+zRhgnzIyNlYDdutajMmqKQpa71Hn0D5DLzMETcKVKOdmL8ySQT0tYcg/ONTD4ap3FuEi0GIkgD5+GkUY9Ol0Wzyt9mLg9iMtSiLgUp5jKs+Z+Qi1ezpaFFTABIZJyABcqjWEuOK7fbdIUMNKPGq8ym6kpbLNgouLRNxhiVsUZSyOkD7X7aAKMrBJqWmypihwgfhBzLlr845Ncnep30xRXdi5utZyDAuEh8hrBk9CUkYZCQFEitSVEBIC3ck3rpAJJyfJ42J+zCiV+5RSwZD3KEqLBZf+Iomwz1OkcfWajb9Ldv+Eb8UUugrs7s3colINCftE0hdf3UpuTlao5H7kcJt7A7meupDKBXUnMF3ZSSMubf4jre0KkpUmSgkGWBLB0SQkFR6uoknXlAK8BvaQoE0FN1GogNdLDNJLeDjQxy8Np2/Zqb5OMlqIdiQWZhqC4U58I9c7EbRE/DpQq8ySkIL5ql6LHO3Ceo6xwu2tghKv3aSEl1Xe7twZCo2yA8zENhbUXLCVoJEySoMLgKQpYCkKY3D8/vR18WV6efPXszZYrNDg9GxGCJSsqAdTqVoOY9Bb/dAeC7ObxVBHdSCT1N6fc+kdXKUidLCkkFKg4I5aj1DeUD4vALpIlqZSlVE+AIbzf2jtPHGatHK8jXBp7qFu4I3cLdxLcQB93D7uL93C3cLcIo3UPu4v3cLdQbgKN1C3cEbuFuoNwrKBKh0yTF26iW7hbgKd3zEPux+hF9+sNREdw7KDIEMZQgjdwt1BuBN+gZKGyh2Goia1JFipI8SBFM3HS0gmtFvxp9M4NyHTZjdrNtfZ5YEoFU6Y6ZY5Wus9APdo88xGCVhpYCjXi8RSpRzpBU9+d/VuUdrtXHyZaVT5i0zJpIRLQMhcFnGSbOTyAjmpGKlpWZs2qbMUayKQAwJKWfu2CWGgHWOVqtRUkk+f6X+zp4MXHX/SzYOxGXYkmtRJJcrYnjUSG0f/dBmKxYOJlyh3QutfkHUfRxfmYo2f2nmkj93LSg1k8JOZJLlwDoPKKNlpqnTZi9Ec86ix86Ss+ccvUzxwg0uZPtl8YycrfQDVvZxUE5KY6sknv9SlRSr0jrUYtC5+HlmUUTTLNZBFKv3ZBBA5F79W5NziNlbtKSSSoqVLNKwGRMJpJ+6Kii+lIOhjZ7JSK9pqUVVKl4fjszLUpKTZu8aST4xbpcduN/KHklUZP4RZ2pwRTLISC5ZIZgouXYK0DC5zIHSPOcLJEqYkKHCSUTCXpvmKn5EdXj3Dbmz60H58ubeWmseJbekl1kOEJLpvYcRDX875kudY6WsgmrRl0s7VHWdgMfNk4k4WYsFKirhzpXTWCjoQS+kek7uPFtjYxQmy8WS+7XKUvQ8LImNzsfcc491TKfK40MaNLkfjpmTWQqdoeiFRBFMKmLNxDaUbuFRBFMKiDcG0oohURfRCCYNwtpTRCoi+iH3cLcG0Hoh6YIEqOf2122wuGUUKWVzBmmWKiDyJdgekReRLsaxyfRs0wHtLasuQkqmKAYO2aj4Jzjgdt/6iTZtpIVKRdmYrLalXwjoPWOZ+2rJJNSqg5JLmxyd3MUT1KXRrx6NvmR2O0e286YQJLS0k2NlLI5l7JjJxGJmqJM2dMU1w6iPSA8LLrAIPQkDIcgkkNlnBgWClk+RUymAycCwJaMksrb7OhDDCPSM1c4EuwU2rOfPnDoxYPxAZ2YjrlA06QuohgB0ASfIDP1ic/CGm6dAXID03y8SNYonKkWbV6LzhVznDsyQWJBLKUhhbVi58ekUYmUQsqSOFLgA2DWAH/GJDHN/wCMkNZrObMxPlEVYp7B38/TqIojia5kS9UWYdIzRZxkCDdsgTZI1fINF2A2kEKAUzzJiUktkilb26BQ8fOA8BNSgqBDn4UnK4zIJu17eDxhYzHKUQ/eBUrwchvQD5xXkxb3yJBGOWZmJUzipeh1CqTlm6T6COv7Pbb+yYyepaKkqCUm/EA5OZsonO/rHH9npRVipN7mag+pEbG0OHET2Hxh7dMy2caoScGq9EZxjOLTPaMFMk4mVVLWFAi7Zp6KGYMeSf6k7GTLmgAgACtX4i3oAEpA8jAknbcyXeWShQNigkH/AB0PKAe1+2MRiKVT5lZUlwkABg7aCztGjJqN0afZlx4FGX09AOw56ThpyFpPdmqB0DhISCP6ymPeMSuYjCSBJPHSipRAZghviIDk38o+f8HKUElIJFTuOdJSfO7Hyj2PBduqpSftEtyAligVPa5KVZesRjmW2m6J5MbbtKzuITQ1Yh6xHQMnAqekNREqxD1CDkVIhu4W7idQh6hCti2or3cJQABJYAByTYADMk6RYVDVvWPIO2vbb7TNXKRMAwyFUsP4pHxKfNJOQys8RlParJww7nSNDtb/AKimYFScG4HdVOLgqGol6p/qz5RxUrZyGFRqLEkAskHx1iK5rqCUpKlH4SadLkjwEPJQtbEpEtJLOVXszskXf2jJKTl2boY4w4QVLkyw/CHyFs7+8TVjE3ZJ9g/QGHqSmzHO+pIycuQE3iifgzlr91wT6jWM8m0TaaInaRGQa418miEzaKzYME9LeWUUrwzj4OXeuPHyi+RID8RzyYgj9fW0QsVNleFllS2KiBckjNhfL9XMG7R2gsqcKICQEgBiLfMQdh8AGcJF87M/6MQxEhWiB1H/AHrFd/VZPbXBiYqYVmpIAVlb6axNRpS9TlnNmbo0aYwlhwDq+jfi9/KJzdm6hstS3v8ApotWRexcoyPtZUHAJIyIGRyPWM3G4bi4QSxpJbMqBc8838gI3fsiUKBpLtkFFQbJ3FncQdL2Gqa6y0pKDXMLO3Lp1gntVMafox+zeGKJsmp0krTzBDqHLLnHQYnZIXMnKl8aQpKaQQwNN1Kvp7w+BGFl4ikrXMWO6qngCrM5JY318obCYkSp05NdDlN3BfMEuXbPKK3Jvoko0nuMLGSCg3Gdi2ed/llFG2EVLcA8QSQAAwFh5sCkeJjtsKqXMBFcsLDgCoALfofFz4wDidnUyylKCkXBIuOFT2F1MXMQ8hFL2ciqWUzZKQLlRvzKrZ5NlHRYJCikMz8iVAJ5jPn8jGXMw1U6XmgJvcHhIZi46j2joESySWKSHsEqe2htDuxqjb/ac7+dN9R9IkNqzv50z1T9IiZPhDqlsHLR7NqPweUTm/ZP9rzv5y/+P0hxtqd/NV6I+kNuPCHGH6CFtj8C3T+SQ27P/mq/tR9IkNvT/wCb/wAUfSIDDdB6xKXhWLsPM6WsOQtmA8RlGPpEoyk3ywLac+biElEycooUGKUpQkHxKbmMAdkZYL1KNtQ/5+0dLjNmLWApKsPKAIqT9qUCXy70sWP5QZM7OzgoGYuTQSkooUsLz+KrhZswDpGKU8Df1I6EcepUbg7Rx0vs3SGExne4RSS+hIVcRUrs0SoEzVFuY/75R3+J7NqqG7UFhTsGIVbmCGGR1jOxGzJiQeEuxYtUHa3dzDxKOPTzVornl1cH9X9HPTdiSyUXWyGsVlnzKiyQanbwAYQxwSXJAYm6uIl3PW+nt0jZOHtrmxz7wZw2hDxJa+QQLAXQk5ePmfMxVLSYvi/uTWrzdN19jEw+BSlRKkpU+hyHtnFkzCy6wtMsJIZ2u/0jQVubbzEGUtiyNygom82UBUFa0wQnY61B0FCx0UkHzCmaKvBp/ar7lnm1VXHn9kZSmdwCOVwfyiUiYAoFSQpupHidf0YtkpUsKZlJQSAyklsisAAu4JcjTOIhTZi3iIPyun+CD1OqT5/oWJ3K/wCCz5stv/zaBl4WUSDQbBmqd72uR/mNfCY7BKO7WZyZj0pO7IcnLiYoXc9IrlKlVES8QELSSniSmxdnBuGfpEFi08ei3y6p+1/APJ2hQGQ6XDOFCpuQLWHhGVO2UhSip5jqILFYULeIv4xu43EJHAFSlTZRImUopN2YP3VjwGsUIxIJZUkAfelzTlzoUk+xiSxYXzRDJkzp1uAcNs2SAmqWtRGZ3lNVsmCLXvaJ4zZiDPClgqC0WZYSxBBAZiVAC3jGpjpCEkKkPMqspKyE0MHrSoC7kkENoPPIxCz9vl/dKAlIObbpRLDlUIqnixJxpdvkuxSyOM036svGyZLvSv8A+z27uUSOyJLuJahpaYRpl3Y1k4fpEzhx+jGz8rg+DB5c3yZCdkyBmhms656ki9hxKYe8WJ7MSy53cwgmzTlUjoCmNWXKWO5NmIzBCaSFeIUlUE4XDTOdVtZcsfJAeKXgxp8RRojOTXLdgv2RQhTcQiTPw8piozrklC3FLqO7CVB+6A5Bz6wSJmlXy+kA4vZCFzErUAoocpJ0JDFvJo153KSqLIaZxxy3NWNg9qS8VLXMTL3RRNMqkVUlkglRSSTLLuGc5aRcmVFGydiSpLlIAJJJOpjUQw5ehP5w8U9sak+SOaCyT3RVAyZXQxISvGDAf1TDpmHkP7Ys8iKfCzAx+wBOWJlcxCkikFCiks7sWzvzg/Z2FmIZK5ypiWIaalCxdm5GxHONIqPT0ERrPI2/AIz5IY5ctGnHLJDiLONldkppcTMVMpUGUwDkXYAklgxItoYNw2yU4eVMO+nAFCt4qoPTSXOR05RvqQeR9Iz9ubDmT8OtITMpzXQ1RSNE87tbkDFbWOEfksi805JNugLZeyESUndlZC2VxKfSzDSClygdTGlh9iKSlKADwAJ/tAH5QQNhePoPrE/JFKkVPFklJs56ZsuUsfvJaV/1XbwESwWDRJUFSk0MXsVADye0dPJ7Pj4nI1YpHlBkvZElNzbk5DesUSlD4Lo4cpwcnYkpK1LpdalmZUSpwol3F4uODDu8ekSZUgDulXm8TBw7Nuh/YDFe9ekWvBN9yPOdzbOIiQp3u/nHpSFYfMS/+IEVLkyyGShKQ73Cj+Ygc18AtM/k83m4Rajeo+sWI2Ssju+paOr2kTLPElHFcMRl/SbgQCdoKewA62iqWaKLVpW/ZnyNmK+6n3eMfG4Q/tGSKbpCUv8A1Imtwk5kkx1uGmLmECv0y9hGHtiWZePkrIXZUgkgJpHFSXJuGD5c4qnmuv3NGLTpX+xvI2VKRiRu1zDPVJFUslJTSFOJiUKDAuSI2ZWFWOY80j2SmAsDhSjGrmBcxSJ0nhQskhNCw7PkDU7fijcqMR/MSfQ1giuyqSlYzmH0+sEqxCufyioE9IIlTfD5RW5yl2WKKXRyA7NzA1X0i+RscC6k1eK29tY0hjFizq+UWJxq9aj7R03N+zLHDFFOHw6Uj/xJfx+cFoxCT/DR/YPziCcUvkfMv7RejGFroD/7fpFba9/2WbCKJKT/AA0Pzp/7hjhAfgSPANExiC3cD8yB+QiaZ3NI9D9YjvofjIDZ6BnbziRwaM2EWDGD7g9YivFvkljzB+oiPlDxkFYRB+FMVqwSCO4ny+kOH/Ef7fpDhB5HzLwvIvkexopVhUch6f5hlSZZ0R52/KCU4bkk+v8A1DpkK+77weWIbGCbhB0QPBRH5RIYdrOluVYgv7E+YETGFPMRF5UPYCiSc3RyuR884iJAe6h4gk+0G/YusSGBH6EQ8sh7EZRnqHdQTydSUj2BMDzRiFd0y5fg6z6q+kbn2QByQwGrv7AeESEhLObPzLHz5RW5yfsmkkcqezill5k1Sic7ZwTJ7NSxmCo9TGjjdpSpJ/eTpCQQKQpbF3Ll3Li6dLedpHGJ0mYdv/dP5CIbRjSMIlIZKQPKOR7c4cmYm6UgoYu9R4iyUt46xu4ztRLl5zcK/wD8yn6WF44Ptx2vrCRu0oIJQFEqAAU/EQoOnukjpDcG1wR8scckpez0PZBlTJUtaUhyhLEgkswe6uR+UaLR5V2X7Q4pCNygpmFXHLuEAOHIT+B7h73JaIbf2jtlHE0wJL2lETiPFnIh7B7r5PWN0eR9ImmSeRjwpO2Ns07xP2lIDBghbnkQgi4tDntTtlQBpxJOo+yGzZXCPGH418huR7emWIvRJHKFCgJE0yRyhzJHKGhQCJCSOUSEhPKFChiJbochDUiHhQCJJTD0w0KAB6YdoUKAaFDw0KABNChQoAERA8/ZcpRBVLQo8ykH5woUAiKNlyU92VLGtkJ+kVYiWlDUpSGCrBKQPh0ZoUKEyUey/dhTOAXBFwMuUZ2M7I4Ok/8Ap5RfiLpBvzvChQyuUU+0BbJ2TKTOmhKAAAlIAcABgwbyjoEpAyt4WhQogTqiCjETChREkf/Z"/>
          <p:cNvSpPr>
            <a:spLocks noChangeAspect="1" noChangeArrowheads="1"/>
          </p:cNvSpPr>
          <p:nvPr/>
        </p:nvSpPr>
        <p:spPr bwMode="auto">
          <a:xfrm>
            <a:off x="63500" y="-828675"/>
            <a:ext cx="19621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8" name="AutoShape 14" descr="data:image/jpeg;base64,/9j/4AAQSkZJRgABAQAAAQABAAD/2wCEAAkGBhQSERUUEhQUFRQUFxcVFBYWFBUWGBYXFxQWFxUUFhQYHCYfFxkjGRUWHy8gJCgpLCwsFR8xNTAqNSYrLCkBCQoKDgwOGg8PGiwkHyQsLCwqLCwsKSwsLCwsLCwsKSksLCwpLCwpKSwsLCwsLCwsLCwsLCwsLCwsLCkpLCwsKf/AABEIALMAzgMBIgACEQEDEQH/xAAcAAABBQEBAQAAAAAAAAAAAAAEAAECAwUGBwj/xABBEAABAgQDBQYDBQcEAQUAAAABAhEAAxIhBDFBBRMiUWEGMnGBkaFCsdEUUmLB8BUjQ1NykvEHgqLhMyRzg5PC/8QAGgEAAgMBAQAAAAAAAAAAAAAAAAECAwQFBv/EACoRAAICAQQCAQIGAwAAAAAAAAABAhEDBBIhMRNBUSKBBRRhcaGxMtHh/9oADAMBAAIRAxEAPwDNKIjRBBTEaY93Z5kqphUxbRCogsRUUwimLSmEUwWBU0M0XUw1MFgVNCaLaYamGBFodokEw9MIZGmEoRNoiRCAraE0XISIjNSAgEtWbBIuVdegAd/CM2fUrD2n9iyGNy9kAIzNtulLuAOeZ8h+cA4qUUqsuirKgrPP76hEpe05kkitQmJVmDcEZGmzgxzsn4hGacaaNUNO4u+zLkoSo8SAdCQH9oDx2DAuhJzbkPSOznIw06Q8gzkqfjCpqkkK0dNk6/R44/GqXKUy0hJGhf1uY5mef0Vs+5sx98P7DSdoFPCpphDWIcDIAJ5n2zg+TwlPFSSQSkZDInxtGVKm0kKpYEONPC2oNr9YIVjhNa1n+acmjnxnLcmWuPo7XCl0A6NY8xofSLaYC2TPAlykKLqKfq3sPaNEpj3GGanBM4WSO2TRVTCaLKYVMWkAumG3UTaJhMRCyrcwxlGLgmHaCwBjLhiiCoaCwBimGpgphyhqRBYA1MNTBO7ERMuHYikJhwiLaIaiACpoRTF1EMUQWBRTDzEk/CMiAeTs/wAotohwiK8kVJUSjKmcztibMrploCWAGQUSBolIu2p56wIMShSVBZzetZUMxkEJSG9CwZusdLjcAlQLix7yRkrxbMdDaMjaOxQQOEVKFKEgX+iQ2Z/zHBz/AIbfKOlj1K6OeRjQkrS/CoUuz1Nk40Y6xKfOSsFkrJGbgEZi4I7o6xDGbEzpc0tZJFncgAs5yJeKdlYhLqQt2UkpJ/ES6FeAIvHPnvxLZLo1pRl9SKMbISGKTnxM5LB24lGxL8uWjRTImkG1zU4bVwcovK1JStIQkOriXmQLgISTcDMlr5R0eH7IGXgN/MIrWlUxCRmJaFAXPNRUbckjnbFOSiXIq2Wr96hNxQUWY/GLVDS1o6+iOGwc3fqKmpmCkEgtUwsWJzsD4iO5wU4TJaVj4hy1Fj7/ADj0f4TqN0XB9nK1kKe5DUQqItXJUSyWHVvrYRnYt0AEqFJyUtWZ5WIa12Ebs+tjie1K38GbHhclfo2AiJBFouRLiQRGpspKAiFRBFEKiCxA1MKmCKIaiCwB6YamCN3DbuHYFFMKmLt3DiXBYFNENu4IohUwrAHohUQRTDUQWIHoh6Ivoh6ILAHojL2rOMsEpDqIZybAcj82jcoimbs8FwUvqxD28OUZc7lJbYSSLsdJ20cPtTEbmUqtYXMX3QgukFTVKcWUyWDC2WbRk4DZYWy1OlPdSLKWuYA5CUWJ+Q6x2W1djueFIfQkE659QHLDoIyv2YuQhbJZSixmEAzGOaEDIOSP1l5/VaSUP8XZ1sWdNfABJ2IlKnWpicpTlS2/EEg58h7Qd2t20pMmTSbEFBsGCagQAnTuix5RR+09yUBaqRY0pSKix7yiWHq+vjGdtnbG9QlFCUplkqBclSrk3OVxyAzjl+OW5bjRFXyNsBSgpSgzMLcwTpqGI+Ud7sw8JGYBcG+RDj9eHKMLs+qTKTQpJUvQJANi6rl2AY63tBOO28U8MlND2qUASE8wMgR1eO3pnDT/AFvv9DDmUsnCNeYqXJJXMXTWwZRzFrAZn9CMrE9oZC1lV7kgcNgAAGAOpZyfCMmTg1TZilTQVM3Epy72A+Z9I2cLgFFRBakVZDUKIBPofSNKU81Titv8sqqMFTdnVplw4RBNEKiOtZhoGphqYJohqILFQPTDUwRu4bdw7AophqYI3cNu4LAoohURfu4VEFgUUQqII3cIS4VhQPRD0QRu4W7gsVAswhIJUQAMydIzpm2AE1MwNpYPemHRk6DVzp1IEF7QCTZZzslOb81U6/4iE9EtAdSCskZZkC/Kwzbzji6zUyctidL9OzfgxJLc1Zm4jas0opStSlqBum3jSBkMgOnjGLiez+IUglayLOQCWJJAufizGZ06RuftRTqTJkpSsskVGo1qekWsAAHMB4XEqXMKFTZirmWHUwUUlytmDC5LZBxHNk8VcRbZqTn+hzqtgLSkErU5ZuIh+LS97AmDMDhykCqasEMeIrICqfAixJ9I28BsMmgtSCKVWcikkpU5u6sicuART2tVLlSygTZiV8VG7WUgqYsCH7unSNeFOKcnGkRctz22YmMXKuSZa02qSSErAcDu5qzezWjnMfJTLWoS17yWQaFEUki4JI8X9IL2HsxU6aoKNaQgqnKJHChLKUAtWSiWS/NUY2ImlUxahwgksOQ0Tfll5Riy6jyy49G7HjUFR2eyFycOpKVTAuZMuV8VNxoohjqHg2cJc6aKFJVkljw5kAm4GiD/AHRwmDwqlkGod4JLuKSe455FmePSVYJVIUZZStikoJsk6EZguQ9XtnHQ02SU4NUuDHqIqLTtm3I2dQUhmAueqjr6P7RV9mIcgFzS/hxH5k+sZUrFTZBKQvuIQooIJlgrFdIBGdFI9bDOFg+2swWmyN4bh5J1DO6Ccri9vCNmPXR6lGjDLBLtOztWhUxbDiNllBTTDURfSIVEG4VFFMNRF9EPu4NwqB6IVEEbqFu4NwA9EKiL93C3cG4RTRCoi7dw+7g3AU0Rj9o9qLlJSiSmqfNsgEWSNVqJswjdUgtbPrGevYAM0znfhYePP0sBkHOpjLnySS2x9+zRhgnzIyNlYDdutajMmqKQpa71Hn0D5DLzMETcKVKOdmL8ySQT0tYcg/ONTD4ap3FuEi0GIkgD5+GkUY9Ol0Wzyt9mLg9iMtSiLgUp5jKs+Z+Qi1ezpaFFTABIZJyABcqjWEuOK7fbdIUMNKPGq8ym6kpbLNgouLRNxhiVsUZSyOkD7X7aAKMrBJqWmypihwgfhBzLlr845Ncnep30xRXdi5utZyDAuEh8hrBk9CUkYZCQFEitSVEBIC3ck3rpAJJyfJ42J+zCiV+5RSwZD3KEqLBZf+Iomwz1OkcfWajb9Ldv+Eb8UUugrs7s3colINCftE0hdf3UpuTlao5H7kcJt7A7meupDKBXUnMF3ZSSMubf4jre0KkpUmSgkGWBLB0SQkFR6uoknXlAK8BvaQoE0FN1GogNdLDNJLeDjQxy8Np2/Zqb5OMlqIdiQWZhqC4U58I9c7EbRE/DpQq8ySkIL5ql6LHO3Ceo6xwu2tghKv3aSEl1Xe7twZCo2yA8zENhbUXLCVoJEySoMLgKQpYCkKY3D8/vR18WV6efPXszZYrNDg9GxGCJSsqAdTqVoOY9Bb/dAeC7ObxVBHdSCT1N6fc+kdXKUidLCkkFKg4I5aj1DeUD4vALpIlqZSlVE+AIbzf2jtPHGatHK8jXBp7qFu4I3cLdxLcQB93D7uL93C3cLcIo3UPu4v3cLdQbgKN1C3cEbuFuoNwrKBKh0yTF26iW7hbgKd3zEPux+hF9+sNREdw7KDIEMZQgjdwt1BuBN+gZKGyh2Goia1JFipI8SBFM3HS0gmtFvxp9M4NyHTZjdrNtfZ5YEoFU6Y6ZY5Wus9APdo88xGCVhpYCjXi8RSpRzpBU9+d/VuUdrtXHyZaVT5i0zJpIRLQMhcFnGSbOTyAjmpGKlpWZs2qbMUayKQAwJKWfu2CWGgHWOVqtRUkk+f6X+zp4MXHX/SzYOxGXYkmtRJJcrYnjUSG0f/dBmKxYOJlyh3QutfkHUfRxfmYo2f2nmkj93LSg1k8JOZJLlwDoPKKNlpqnTZi9Ec86ix86Ss+ccvUzxwg0uZPtl8YycrfQDVvZxUE5KY6sknv9SlRSr0jrUYtC5+HlmUUTTLNZBFKv3ZBBA5F79W5NziNlbtKSSSoqVLNKwGRMJpJ+6Kii+lIOhjZ7JSK9pqUVVKl4fjszLUpKTZu8aST4xbpcduN/KHklUZP4RZ2pwRTLISC5ZIZgouXYK0DC5zIHSPOcLJEqYkKHCSUTCXpvmKn5EdXj3Dbmz60H58ubeWmseJbekl1kOEJLpvYcRDX875kudY6WsgmrRl0s7VHWdgMfNk4k4WYsFKirhzpXTWCjoQS+kek7uPFtjYxQmy8WS+7XKUvQ8LImNzsfcc491TKfK40MaNLkfjpmTWQqdoeiFRBFMKmLNxDaUbuFRBFMKiDcG0oohURfRCCYNwtpTRCoi+iH3cLcG0Hoh6YIEqOf2122wuGUUKWVzBmmWKiDyJdgekReRLsaxyfRs0wHtLasuQkqmKAYO2aj4Jzjgdt/6iTZtpIVKRdmYrLalXwjoPWOZ+2rJJNSqg5JLmxyd3MUT1KXRrx6NvmR2O0e286YQJLS0k2NlLI5l7JjJxGJmqJM2dMU1w6iPSA8LLrAIPQkDIcgkkNlnBgWClk+RUymAycCwJaMksrb7OhDDCPSM1c4EuwU2rOfPnDoxYPxAZ2YjrlA06QuohgB0ASfIDP1ic/CGm6dAXID03y8SNYonKkWbV6LzhVznDsyQWJBLKUhhbVi58ekUYmUQsqSOFLgA2DWAH/GJDHN/wCMkNZrObMxPlEVYp7B38/TqIojia5kS9UWYdIzRZxkCDdsgTZI1fINF2A2kEKAUzzJiUktkilb26BQ8fOA8BNSgqBDn4UnK4zIJu17eDxhYzHKUQ/eBUrwchvQD5xXkxb3yJBGOWZmJUzipeh1CqTlm6T6COv7Pbb+yYyepaKkqCUm/EA5OZsonO/rHH9npRVipN7mag+pEbG0OHET2Hxh7dMy2caoScGq9EZxjOLTPaMFMk4mVVLWFAi7Zp6KGYMeSf6k7GTLmgAgACtX4i3oAEpA8jAknbcyXeWShQNigkH/AB0PKAe1+2MRiKVT5lZUlwkABg7aCztGjJqN0afZlx4FGX09AOw56ThpyFpPdmqB0DhISCP6ymPeMSuYjCSBJPHSipRAZghviIDk38o+f8HKUElIJFTuOdJSfO7Hyj2PBduqpSftEtyAligVPa5KVZesRjmW2m6J5MbbtKzuITQ1Yh6xHQMnAqekNREqxD1CDkVIhu4W7idQh6hCti2or3cJQABJYAByTYADMk6RYVDVvWPIO2vbb7TNXKRMAwyFUsP4pHxKfNJOQys8RlParJww7nSNDtb/AKimYFScG4HdVOLgqGol6p/qz5RxUrZyGFRqLEkAskHx1iK5rqCUpKlH4SadLkjwEPJQtbEpEtJLOVXszskXf2jJKTl2boY4w4QVLkyw/CHyFs7+8TVjE3ZJ9g/QGHqSmzHO+pIycuQE3iifgzlr91wT6jWM8m0TaaInaRGQa418miEzaKzYME9LeWUUrwzj4OXeuPHyi+RID8RzyYgj9fW0QsVNleFllS2KiBckjNhfL9XMG7R2gsqcKICQEgBiLfMQdh8AGcJF87M/6MQxEhWiB1H/AHrFd/VZPbXBiYqYVmpIAVlb6axNRpS9TlnNmbo0aYwlhwDq+jfi9/KJzdm6hstS3v8ApotWRexcoyPtZUHAJIyIGRyPWM3G4bi4QSxpJbMqBc8838gI3fsiUKBpLtkFFQbJ3FncQdL2Gqa6y0pKDXMLO3Lp1gntVMafox+zeGKJsmp0krTzBDqHLLnHQYnZIXMnKl8aQpKaQQwNN1Kvp7w+BGFl4ikrXMWO6qngCrM5JY318obCYkSp05NdDlN3BfMEuXbPKK3Jvoko0nuMLGSCg3Gdi2ed/llFG2EVLcA8QSQAAwFh5sCkeJjtsKqXMBFcsLDgCoALfofFz4wDidnUyylKCkXBIuOFT2F1MXMQ8hFL2ciqWUzZKQLlRvzKrZ5NlHRYJCikMz8iVAJ5jPn8jGXMw1U6XmgJvcHhIZi46j2joESySWKSHsEqe2htDuxqjb/ac7+dN9R9IkNqzv50z1T9IiZPhDqlsHLR7NqPweUTm/ZP9rzv5y/+P0hxtqd/NV6I+kNuPCHGH6CFtj8C3T+SQ27P/mq/tR9IkNvT/wCb/wAUfSIDDdB6xKXhWLsPM6WsOQtmA8RlGPpEoyk3ywLac+biElEycooUGKUpQkHxKbmMAdkZYL1KNtQ/5+0dLjNmLWApKsPKAIqT9qUCXy70sWP5QZM7OzgoGYuTQSkooUsLz+KrhZswDpGKU8Df1I6EcepUbg7Rx0vs3SGExne4RSS+hIVcRUrs0SoEzVFuY/75R3+J7NqqG7UFhTsGIVbmCGGR1jOxGzJiQeEuxYtUHa3dzDxKOPTzVornl1cH9X9HPTdiSyUXWyGsVlnzKiyQanbwAYQxwSXJAYm6uIl3PW+nt0jZOHtrmxz7wZw2hDxJa+QQLAXQk5ePmfMxVLSYvi/uTWrzdN19jEw+BSlRKkpU+hyHtnFkzCy6wtMsJIZ2u/0jQVubbzEGUtiyNygom82UBUFa0wQnY61B0FCx0UkHzCmaKvBp/ar7lnm1VXHn9kZSmdwCOVwfyiUiYAoFSQpupHidf0YtkpUsKZlJQSAyklsisAAu4JcjTOIhTZi3iIPyun+CD1OqT5/oWJ3K/wCCz5stv/zaBl4WUSDQbBmqd72uR/mNfCY7BKO7WZyZj0pO7IcnLiYoXc9IrlKlVES8QELSSniSmxdnBuGfpEFi08ei3y6p+1/APJ2hQGQ6XDOFCpuQLWHhGVO2UhSip5jqILFYULeIv4xu43EJHAFSlTZRImUopN2YP3VjwGsUIxIJZUkAfelzTlzoUk+xiSxYXzRDJkzp1uAcNs2SAmqWtRGZ3lNVsmCLXvaJ4zZiDPClgqC0WZYSxBBAZiVAC3jGpjpCEkKkPMqspKyE0MHrSoC7kkENoPPIxCz9vl/dKAlIObbpRLDlUIqnixJxpdvkuxSyOM036svGyZLvSv8A+z27uUSOyJLuJahpaYRpl3Y1k4fpEzhx+jGz8rg+DB5c3yZCdkyBmhms656ki9hxKYe8WJ7MSy53cwgmzTlUjoCmNWXKWO5NmIzBCaSFeIUlUE4XDTOdVtZcsfJAeKXgxp8RRojOTXLdgv2RQhTcQiTPw8piozrklC3FLqO7CVB+6A5Bz6wSJmlXy+kA4vZCFzErUAoocpJ0JDFvJo153KSqLIaZxxy3NWNg9qS8VLXMTL3RRNMqkVUlkglRSSTLLuGc5aRcmVFGydiSpLlIAJJJOpjUQw5ehP5w8U9sak+SOaCyT3RVAyZXQxISvGDAf1TDpmHkP7Ys8iKfCzAx+wBOWJlcxCkikFCiks7sWzvzg/Z2FmIZK5ypiWIaalCxdm5GxHONIqPT0ERrPI2/AIz5IY5ctGnHLJDiLONldkppcTMVMpUGUwDkXYAklgxItoYNw2yU4eVMO+nAFCt4qoPTSXOR05RvqQeR9Iz9ubDmT8OtITMpzXQ1RSNE87tbkDFbWOEfksi805JNugLZeyESUndlZC2VxKfSzDSClygdTGlh9iKSlKADwAJ/tAH5QQNhePoPrE/JFKkVPFklJs56ZsuUsfvJaV/1XbwESwWDRJUFSk0MXsVADye0dPJ7Pj4nI1YpHlBkvZElNzbk5DesUSlD4Lo4cpwcnYkpK1LpdalmZUSpwol3F4uODDu8ekSZUgDulXm8TBw7Nuh/YDFe9ekWvBN9yPOdzbOIiQp3u/nHpSFYfMS/+IEVLkyyGShKQ73Cj+Ygc18AtM/k83m4Rajeo+sWI2Ssju+paOr2kTLPElHFcMRl/SbgQCdoKewA62iqWaKLVpW/ZnyNmK+6n3eMfG4Q/tGSKbpCUv8A1Imtwk5kkx1uGmLmECv0y9hGHtiWZePkrIXZUgkgJpHFSXJuGD5c4qnmuv3NGLTpX+xvI2VKRiRu1zDPVJFUslJTSFOJiUKDAuSI2ZWFWOY80j2SmAsDhSjGrmBcxSJ0nhQskhNCw7PkDU7fijcqMR/MSfQ1giuyqSlYzmH0+sEqxCufyioE9IIlTfD5RW5yl2WKKXRyA7NzA1X0i+RscC6k1eK29tY0hjFizq+UWJxq9aj7R03N+zLHDFFOHw6Uj/xJfx+cFoxCT/DR/YPziCcUvkfMv7RejGFroD/7fpFba9/2WbCKJKT/AA0Pzp/7hjhAfgSPANExiC3cD8yB+QiaZ3NI9D9YjvofjIDZ6BnbziRwaM2EWDGD7g9YivFvkljzB+oiPlDxkFYRB+FMVqwSCO4ny+kOH/Ef7fpDhB5HzLwvIvkexopVhUch6f5hlSZZ0R52/KCU4bkk+v8A1DpkK+77weWIbGCbhB0QPBRH5RIYdrOluVYgv7E+YETGFPMRF5UPYCiSc3RyuR884iJAe6h4gk+0G/YusSGBH6EQ8sh7EZRnqHdQTydSUj2BMDzRiFd0y5fg6z6q+kbn2QByQwGrv7AeESEhLObPzLHz5RW5yfsmkkcqezill5k1Sic7ZwTJ7NSxmCo9TGjjdpSpJ/eTpCQQKQpbF3Ll3Li6dLedpHGJ0mYdv/dP5CIbRjSMIlIZKQPKOR7c4cmYm6UgoYu9R4iyUt46xu4ztRLl5zcK/wD8yn6WF44Ptx2vrCRu0oIJQFEqAAU/EQoOnukjpDcG1wR8scckpez0PZBlTJUtaUhyhLEgkswe6uR+UaLR5V2X7Q4pCNygpmFXHLuEAOHIT+B7h73JaIbf2jtlHE0wJL2lETiPFnIh7B7r5PWN0eR9ImmSeRjwpO2Ns07xP2lIDBghbnkQgi4tDntTtlQBpxJOo+yGzZXCPGH418huR7emWIvRJHKFCgJE0yRyhzJHKGhQCJCSOUSEhPKFChiJbochDUiHhQCJJTD0w0KAB6YdoUKAaFDw0KABNChQoAERA8/ZcpRBVLQo8ykH5woUAiKNlyU92VLGtkJ+kVYiWlDUpSGCrBKQPh0ZoUKEyUey/dhTOAXBFwMuUZ2M7I4Ok/8Ap5RfiLpBvzvChQyuUU+0BbJ2TKTOmhKAAAlIAcABgwbyjoEpAyt4WhQogTqiCjETChREkf/Z"/>
          <p:cNvSpPr>
            <a:spLocks noChangeAspect="1" noChangeArrowheads="1"/>
          </p:cNvSpPr>
          <p:nvPr/>
        </p:nvSpPr>
        <p:spPr bwMode="auto">
          <a:xfrm>
            <a:off x="63500" y="-828675"/>
            <a:ext cx="19621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smtClean="0"/>
              <a:t>Hace calor</a:t>
            </a:r>
          </a:p>
        </p:txBody>
      </p:sp>
      <p:sp>
        <p:nvSpPr>
          <p:cNvPr id="16386" name="AutoShape 2" descr="data:image/jpeg;base64,/9j/4AAQSkZJRgABAQAAAQABAAD/2wCEAAkGBhQSERUUEhQWFRUUFBgaFxcXFR8ZGhYgHxgYGBYcFxoZHCYeGBokHhgZHy8hJCgpLC0sGB8xNTYqNSgrLCkBCQoKDgwOGQ8PGjQkHyQwLykqLDUwLCwvNDQvNC8tLC8sLCwsKiosLSwsLCosNDQvKSoqLCwsLCwpLCwsLCwsKv/AABEIAOQA3QMBIgACEQEDEQH/xAAcAAEAAgMBAQEAAAAAAAAAAAAABQYDBAcCAQj/xABJEAACAQMCBAMFAwgGCAYDAAABAgMABBESIQUGEzFBUWEHFCJxgTJCkSMzUmJygpKhFVNzorGyJENVg5TBwtMWNGOjs+FEk9H/xAAbAQACAgMBAAAAAAAAAAAAAAAABAMFAQIGB//EADIRAAEDAgQDBQgDAQEAAAAAAAEAAgMEEQUSITETQVEiYXGRsQZCgaHB0eHwFDNSMiP/2gAMAwEAAhEDEQA/AO40rnPNXOvELPicdusVvJBcLmAuWjZmA+OPqAsofOMZXHxL41ZuCc5xTv0ZFa3ucbwTYDHzMTAlJl9UJ9cVHxWZ+Hftb252Wbc1YKonDue5xfSw3McYt/e3t4pkyCj4V4lmDEj4w6gMuPi2xuKvdc75chS6/pEyKHimv5gPJlRIosgj1jJBHiMikMUrv4MImtfUAjuO9u9bMbmNl0Suf82c0XUxlXhrKq2gZpZiuoSSINXu8Q7HcYdvDOO+a+/+H71iY5OJSm27aVjRJmH6Lzgav3lAY57jvU9Z2EcUaxRoqRoMKoGAB5YqhxD2miawCl1J3JG3nz+SlZCfeUtwniK3EEUyfZmjR1+TKGH+Na/MPMMVnCZZSTuFRFGXlc/ZSNfvMfL5k7CqVy9acUsoPdYvc3ijdxDJI8pdYyxKKyKo1EZ/SHl4ZqVsOXyJfeLqU3FwAQrlQqRA91gjGRGD4tksfE+FWFV7Q0cMeaN2Z3ID6nl6rRsTidVpWXFL83lm9xIsSzzOvucYBCILeaTMkhGp5AVTOMKPDvXQKonL0pueMXLH7FhCkSDzeYCSR/mFRV/Hzq91YYY+aSmbJOe07teAOw8lq8AGwSlK07/jEEAzNNFEP/UkVP8AMRVitFuUrU4bxeG4UvbyxyoGKlo3DgEYJGVOM7j8a26EJSoTnPiU1vZyzW+nXHpY6kLgIGHVbSGUsVTU2MjOmoa0u7qWNZffo+m6hg8VsqggjIIMrvj6ikKzEIKMAzG19tCfQLZrC7ZXSvjMAMnYedcyvuPwM2g8Su7l/wCqtSGY+n+iRAr9SK0jyZNdsClgI179XidxJcP6kW/Uff8AaYfKoYsS4/8AVE895AaPMkfIFZLLbldAvud7GHIlvLdSO4My6v4Qc/yqR4ZxOO4jEsLakb7LaSAw8xqAyPXsaqHL/sjtIHWWcC5mXsWjVIk/s4EARfrk1eatBe2q0SlKVlCUpShCUpShCUpShCgedOVlv7YxZ0Sowkgk8YpF3Rvl4H0J9KhxYxcQtVW7hGobSIftQyLs+hhupBzhgdwQexq7VTue55LJDfQp1EXHvMQ2LINhKh8HQYznYr3xpBqhxvD5KuNr4NJGajl4i/opY3hpsdlDHk+9X4IuL3KwnbS6JJIB5CVviHofCrHwbhEdrAkEIwkYwPEnxJJ8SSSSfM04LxiO6gjnhJKSLlcjB7kEEeYII+lRXM/MjxSRWtsoku7knpq32Y1H2pZcbhF327nGBXByT11e9tNI4kg7aC1t7+HemgGt1Ck+L8dgtVDTyLGCcLncsfJFGWY+gBrQ/wDGMXfo3mn9L3GfH/x5/lUpwHlWO3PUcme5YfHcSAaz5hB2ij8kXA88nepuriLA4Gt/9HEnusB8wT+7KMynkqzwfmm1uiRBMrsO6bq6/tIwDD6ipWo/mrke3vhqYGOdN4riP4ZYyOxDDdh+qfpg71B8n8en6sthfY96twGDgYW4jOyyL69gfU+eQEK/B+Awywm7RuDuO/vHlZbNkubFeuL8t3aXDXPDroQPLp60Uia4pSo0qx7lW0gDIG+B28dq3k4wwxJcWUf60dvI5/B5VFWCvE8yorMxCqoJYnYAAZJPoBUUGOV0MYiY/QaDQE+iyYmk3Khm5ckl/wDM3t1N5qji3T8LcKxHzY1XeL8pWUuuys7WF7l1w8pTX7qG2MksjZYPjJVc6mOPDJGThd9d8advd2e04crFTONp7nBwRFn82v63cepyo6NwXgkNpEIrdAiDfA7k+LMTuzHxJyTXVUGGVszmzVsp6ht/W2g8AoHPaNGhYeWuXorG2jtoRhI1xk92J3Zm9Scn/wCqlKUrrFAsF/ZiWJ4ySBIjISO4DAqSM7Z3qr8P9lVhGqK8TXHTAC+8SNKABsAEY9MD5LVvpWCAdShYbSyjiUJEixqOyooUD6AYrNSlZQlKUoQlKUoQlKUoQlKUoQlKUoQqxz/zHcWVus1vCsqhwJmYt+RU/wCsKqMso8cHb8cQV5y/c8QUC+vFa3bB6FqhjjkHca5CzO6nyBA8a6Gwz3qgcLVbfiU9pbNqt1iEjIN1tJGb82p+6rrlwn3cHGAcVQ466pjpjLA/LbfbXwPIqWKxNiFYbW0SJFjjUKiABVAwABsABVW9nsPvF7xC+bc9c2sX6qRY1afRmIPzFW6q17KU0W9zEftRX9yrfxKwPyIINclgFi6V53sPmdfQKeXkrtSlK6ZQpVO58sNEtleoMPBcpE584p2ELA+eGZSPLerjUDzoA1uieMlzbBR56Z45D+CxsfkDWj7ZHA7WN/C2qyt2tDj/AAz3i1ngzp60ToD5alIB+W9b9K84Y4scHDcaptVn2fc36Fj4fexC1uYlCRjGmK4VRgNC32S3mo+Y8QvQKrt9w+OZCkqLIh7qygj02Pj61Fq99aP+Q03dtj81LIVnj9I5WBEi+khz4asV6Jh3tLDP2KjsO6+6ft+6pR8JGyu1KguFc5287iIloZ/6idenJ+6D8Mg9ULD1qdrqWuDhmabhQJSlK2Qo7i/MVta6PeZ44eoSFMjBQcYzudvEfjWWw4zBP+Zmil/s5Ff/ACk1Q+eeJR/0tarJqZbe1mdkSJpdZlZERNKKd/gLfu5rRnuIZjtwK5k/Wezjj+oLsGH8qqqmumil4bIS8WvcemunzW4aCLkrq1K5SODXAH+jWPE7b0jv41X+CSdk/u19HEeYYWHStWnj8RcyW2rHo0Dpv6kGmoKgy7xub42+hKwRbmuq0qscB5puZCEu+Hz2zHbUrJNH9WQ6l/hx61Z6bWqUpShCUpShCUpShCo3OthxmUlbKW3SHO+kslwR4gSMrIp9QBitLliaOzCWsltLaPIxIaVhItw5yWPXQlXkOM4bSfIbYro1V3m5klVLbvI8kUgA7oscqSGQ/ojK6QfFmA88VGMUcVTTOMriA0E76fEbH16KSNxB0WxUL0TaXb3KgmG4VRcAZJRl2jmA8Rp+B8eAVvumpqleYUlU+lk4jPAjqE65uYWW+kgYAgggjIIOQR4EHxFeqgm4djPRkeEnc6MFT+44Kg+oAJ860ri0vzkLfRqPP3RSw+pkx/KurixileLuOXxBPoCoDG5WW5ukjRnkZURRlmYgKo8yTsBVQ4ffniFytyARawBhbZBBmdhpebB7IFyiZ763PlXgcjrKwe+nmvCpyElIWEHzEMYCfjmrKqgDA2ApDEMXjfGYoNb6E7ad3PXvt4LZkZvcr7SlVHhHN1xxLq/0bCmiJtBnumZFLdyEjRSzYGDuV7jzqlo6CescWwtvbfoFI5wburdSoEcmcQlOZ+JlAe6W1uiY+TyFmrLH7LLc/n5725z4S3b4/CMqK6GL2UqHf2PA8z9lEZxyCycwwWkkRS86PT7/AJVguPUEkFT6gg1SG55Fg2myvxfJ4WsgedgPKK4jVivkA+oV0Kx9nHDYvsWUGfN4xIfxk1Gp+3tUjGlFVAPBVCj8BXRYdgr6I3ExI6WAHkb/AHUL5M3JRvLHMIvIRL0Z4D4pPE0bA+mRh19R/LtUvSldCokpilKEJSlKEJSlKEJSlKEJSlKEJSlKEKm80c7Os/uVggluyAXZvzVqp7NKR3YjcINz+AObgnBRbqxZ2mmkIaaZ/tyN4dtlQdlQbKO3iTtNyHa9SSVBLE8zl5DFcSoHY+LKr6c7+VepORLR/wA4jy+ks8sg/heQr/KufxTDamvdk4gbH0sST47KVjw3W2qyhq+1SucOXraO6srWxhjtp5JTLJLCgR44Yx8e6/pkhRnIO4NTl9zTGkwt41kuLgjJihUMUHnIzEJEO32mHcVxdfgz6adsER4jiL2Atb5lMtkuLnRTNK0uEcUFxGWClCrujo2NSOjFHU6SR3HcHcEHxrdqlkjdG4seLEaFSA3SlKVospUL7KLJYbSWJe8V7cq/zEnwk/NCh+RFTVQljc+6cSKttFxADSfBZ41xjyHUiAx6w+tdX7L1IjqXRO98aeI/F1BOLi6utKUr0ZJpSlKEJSqHxrjFz73dyP1kteHRRyJFGCpvXZSwzJjPTUjTpXx757V7g53NlF1eM3EEMkoBS2iUs0Y374LM7eBOAoIoQrzSqJF7YLZ90tr51PZ1tGKn1zmp3gPPFneMY4Zh1QN4nUxyjz+BwGIHmMiiyzZT1KUoWEpSlCEpSlCEpVS4rzZNFxJLZVhMRjgJ1MwlYyyyR4jAyCFWNnOR2U7irbQhKUpQhKUpQhcasLi8v+JXstpGVLP7ul3Iv5KCGM4YxD/WyOwLaewOM99um8scrQ2MPThBJY6pJGOZJm8Xkb7xP4DwqXAr7ULIWMe6QDV258NvgFm/JUa1/I8WvIOyzxxXSD1x0Jv5xof3qn6gucR0uJ8OmGwk94t3P7SCWMfxRn8ana839pIOFXFw94A/T6JyE3aq/wA5cXlijSG2wbq6kEUOeykgl5D+qigsfpW6/Ld3BCnQuevIigOtyBiY+JV0AaJj4Z1jtt3NafCouvxqRjutjaKqjyknYsxHr04wP3qvNdLg2E05ommZgcX6m48rHcaKGSQ5tFTeCczJOzROjQXMf5y3lwHX9ZcbSIfB1yO3atjj3BluoGiJKk4ZHH2o3U6o3XyKsAf5eNbvNPKMV6qkkxTxHMNwn24j/wBSHxQ7EfjULwbjUgk91vVEd0oJUj83cKO8kJP95O6/KqLFcFkoHfyKYnKNe9v4/SpWSB2hUxydzC1zEyzALc27dO4Qdg2Mh1/9Nxh1PqR4Gp+qFzCTaTJxCMHEY0XSj78BO7Y8WiJ1j01jxq9xyBgCCCCMgjcEHsR6V2eF17a6nEnPZw7/AM7pZ7cpsvVKUqzWirXPfMz2kCrAvUurh+lbp5sRks36iDLE9u2cZzVLtORFtoJ7mUm5v2ikczsNbB9BI6KkbYPbbJ27DYWNvy/Ep5Tutqq28XozKs1ww9TriT9w+dQfDPaEsl8LVwg6moIPjWRGUaisySIAMjOGUkEjHjTMbQBc801G1rQC7c7Lc5N48ZjNA8nVa3ZdMuw60TrqhkONs4yDjxXwJxVf4Txz+lb+6tp7dVjtSenINSzxusmgESA5RjhmGnGMeNWmy5TjhvZLuH4DNGVljA+F21BhIP0W2OfA6s7HOdnhXL8dvLcSx51XMgd/QhcbehOW+bGpcp0BUzWOygON+vet7lTjjmSSzuG1TwqrrIQAZ4icLIQNg6sCj42yARjVgWaud80y+7z2d6NujcCKU5wOlMRG+fPS2hh8qsnO/Ny8OtuqUMju4jijBxrds6RnwGxJPkKUkbkKUkZldYKwVUecPaLHZSLAkZnuGXV01YKqLnAaVyDpB8AASfLtnnc3OHFpG1m8SHx6cdujIvpmQFm/GouNppJ57i5KNLM6klAQpVUVVwCSV7HaqmbEYmsJjNym4qCQvGcWC6h7PecrriD3DSwxRwwt01ZGZi77FgCwGQo7nA3I9attrxKKRnWORHaMgOFYMUJzgMAfhOx2Nfn6C6uGhFoxaK2iklZgjEG6MkjOC5G+hVIGnxPfttdvYqqxzX8ShV3t3VQMDSY2UkAfrA59TU8NUyR4jBubXuoZaZzG5zoL2suiz8Dge4juWjUzRKypJ4qG+0PI/wDLJx3Od+lR/G+Me7RhxFLMzMFVIlBYnBO5YhVUBSSzEAY88AuJVSFKjOWuPJe2sVzGrosqkhXADDBK74JGNsg53BBqToQlKUoQlKUoQqZ7Vk02S3A72d1BPt5LIFf+67VMA7Vu8d4WLm2mgbtNE6E+WpSM/TOfpVV5H4g01jCX2kjXpSg9w8ZMb59crn61xPtZBdscw5XafjqPQpmA7hZfZ8A83EpvFr7p/SKGJB/MmrnVP9lq5s5Zf6+9u5Pxndf+mrhXXUrOHAxnRoHyS7tSUqO45wGK7j6cy5wQyMp0vGw+y8bjdGHmPkcjIqRpU5F9CsKg8RubmyVlvImu7bBHvEKZcKdiLiAemcumVPiFra9kvF0n4eFjfqJbzSQI5yCyKQYcggEERsg38qulYoLRE1aEVdbam0qBqbABZsdzgAZPkKRpsPhpZHPhFs245fAcvRbOeXDVZaGlQvMHMcMNvO3Vj1xwyMF6i6shCQMZznan1quf8tcRu0tZr9o4ZLSWe5nOlys6J1Xy2GHTcALsoZTgDGTtVwsb2OeNJYmV0cZRh4j08vLHcdq55ypzNbTcOtbWeRYrSFU6wbeS7kB19GGJcu0QYgu2PiICjYk1P8uN0b2aKO3lt7W4XrWySII8MuhbgJHktGp1I4VguPiwBTEUhvlKaglN8pVtpStXiHFIoFDTSLGpYKGc6Vyc4BJ2HY96aTqj+c7HrcPukxkmCQj5qpdP7yipv+i7fiVlbtdRLKrxxygNn4SyA5BBBH2j41guMNG3iCh+RBFV+846LXlmBy2C9lbxKc4OXREJHqFLN+7StRpYpOoGoXN+ZbaCeQrwy3S2hRtrkySGSXB7xrrwIz4ZG4wdu1b8YIA1HJwMnGMnG5x4VhtHedzFZxiUpszatMUXgAz+f6q5O1QnD5r2Vywkh6QYgHQSsmDjKba9O3ckVyM5lqO2+zQNv3dW8PDgORl3E7/uyslfLeeWCZLi2cJMgI3GUkU7tHIB3Q4ztuDuK+I2fEHzxXqkI5HRuDmmxCdexsjcrtl1Tk7n+K+zEymG5UZaFjnI/SibtInr3HiB42K8skmRo5UWRGGGRgGVh5EHY1wSWUxlZkOmSBuojeRXcj9llypHiGr9BV1FHU/yGXI1G65urp+A+w2Oy8xxhQFUAAAAADAAGwAA7CvVaXFONwWyhriaOEMcKZHC6j5DJ3NZbDiMU6CSGRJEPZkYMp89wcZp1KJxBsRSHOMI2/l8JrmPKdncpYQSpf3OJ44T030SYeTSnwvKjMqlmzgHar/zdd9KwupP0LaZvwjYj+dVXgNsVHC7TG8cKyyD0iiVBn/eyRn901TYlJKJoI4nWzO18BqVIwCxJXQaUpVyo0rn/GWHDLuWZtrS8+Mt2WG4VcHV5LKqjf8ATXH3hXQKwX1jHNG0UqB43UqysMgg+BpWspY6uF0MmxWzXFpuFA+zWxMXCrNT3MCufnJmU59cvVlrzHGFAVRgAAADwA2FeqaWqUpShCVU+Z+apkuUtLNYzMYjLI8oYpCudMeVQgszsDgZGApNWyuFcS58aG54nLDbvcSreaHIB0RRRhIY9TAfebWAPMk/OKUuDexupIw0u7WynpuWbu76n9I3ryIwwsVvmGNd9ycfb8sNnuaoFzwSJuIXMNtawvHBHHGZp3ZYoNKYd3041OW233+E7d8XG9Xi93FhRDZrKR99utCATnJAwSwwdtJHbavXF+TI3SzsMlveL0STyHZ5dMckk7sR95gMDyyPKq9kj3Os51ydPDyTr2NDbtGgVZ5N5ais8XF1FKbcuwh4lbySI0ePhLOiscQsdQDld8bghhV7uuKFuIWMaXcN5H+XdXUp1lHRYYk6R0MpJUhgq7rgg966TFbKqBFUBFUKFA2AAwAB5Y2xVQufZdbpObmxPuc5BBKIrxMCQSGibYDYfYKGrZhsRdINIDgVHcG4lNLfTq0qdOEMnQRTmM616TyOw+J3UOQBsB5neqpy5bvfQ3djcyFhOJZUJGWgYXMkbL33AZY3A22ciugQ219GcSwRTAn7dvJpJ8MtFNgD6SNXmy4Ckcsk8doyTTY6hAALY33y+gHPcg7+OaazNPNNAg27XW/x5KtCKThvCrkSlcRqwgCuz41IqqoLgNjqliBvgMBk4qt8U5zVVtrUx6o7K2jj6jjMAk0CG5dwCDKIwTGAmd3kO/w5snOnCbi5lhgZhGSeoqKdXRUHHXmbsZMnTHGu2rUxY6dvnHeRIprW3tYxojgmRs5+IKNXU0nH22z38znwqvqqmMODDss8NzxePltfVbvAbGNbR4LdFhKdSJlVtYV8YJ193ByrBjvgjOOwq3Lfs9kmt4xelolCgCCI4YgDGZX3O+M6Vx33PldpTFZWzsqERwozlV3JwCzHc5ZjuSScknJNVKw5na8eaC6t2MDSIuPsSRapAqa9D/HHr0r1FIIJGQQc1UNY6TM9g0Bvfe35TTntjLWOOpG211p33J1lDcmJLeeBEgMrXiTNojxnZg4Kt27evatSCUHYOr4AIddlkVhlHAO4B3BB7MrDwq/3lrLHZGOFVnkSJUVZj8MuAFOv5jPc7mqlx3l9oxBdIiRL0EimgQjRHliyshXZgJJCp9Gz51BOBKy53G37vqp4SYn6bFQvGHxA58ABn5ZGr+7mv0SprgTIDsRkHYjzB2NdZ9m188vC7V5PtdLTk92CsURj6lVB+tM4S7sub8f3yUGKN7TXKwXMGtSuSuQQGGNSkjGVyCAw8Nq0+B8DjtYjHGWbU7O7udTyOx1OznABJPkAKkaVdKoVY9o3xWJhzg3M0EH0eZBJ/c1n6Vrcmjr3d5dfdV1tYtvCLLTEehldh/uxUV7XOP8Au72ChdTtPK6IPvukDpEv1kmQVcOVuCe6WcNvnJjQa2/Sc/FI2/6Tlj9aSMJdVCU7NbYeLjr8gPNbX7NlK0pSnVqlKUoQlKUoQlKUoQtW+4pFAAZpY4gxwpkdUDHyGojJ9K9NZRsjroUrKDrwBh8jBJx3yPGtTjnLlveCNbiMSCKRZFB7ZGRuOzKQSCpyCDWfhfCY7ZOnCuiPJIQE6UzuQgP2VzvpGwycUIVDspZba7ksrly+cyWsrd5Y/vIxA+KSM9z3IINZeYuBe8xjRI0M0ba4ZkJDRtjGdu6kbEeIqzc4cte+QAI3TniYSW8v9W47Z80YfCw8QfQVXeBcX68Z1L05o2KTRHvG4+0PVT3U+IINVNTEYncRis6eQSNyPU7yRx+S5gK3IC3UB0TqOxOMpIn6jr8Q9dQ8KsVUW/60Z69qFM6DGljhZlzkxufDzVvut6FgZOw5xkZR1bKaNvECSF1+jCUE/wAIpyKpY9t3GxSstO5rrAXCs9KrN1zk4HwWU7n1eBR/8x/wqLk57vs/Dwsket7ED+AU/wCNS8aP/Q81Fwn/AOSscUxbiPENX2kkgQeie7o649NTyH5k1F8Svp3cyWTCRrd2jntn+HqYwwKH7j4OVbswbftisHMPNywzJdzwSWzOojmQssiyqpJRo3jJHVj1N8LBSyM2MlQK9y2Bmf33hs8WuRArhgXhmA+xr0kMjr2yN8bEVWTNHEL+R2PJWER7AbzG/VTNjxBLq3DxjKuCCsgwRvpkR18GHxAjz9N6geFclLbzOIJikbyRySRMFkaQIxZBrb40QPv4kkd6leVuEyQRN1mVpppXlk0ZCBnxkJnfAAH1zUvpGc+OMZpfiGMkMOin4YeAXjVQdzx1JpJ7OJmSbpyKsmnKhgi6sEHOU6iE5AG+ASQap3GYDDa2/C0fqGMq1y47KAxkVP2mYjA7hVBPcVI8421zbyiS3kRBdS6HMNtm5b4WYAOoYucJgYAI2PmacG9n99cYAjFnETkyTfHM2e5WIE/ET4yHPpUgY9wAiG/kD1v9FpnYCTKfz+9VFw2klzKtrB+dl8e4iTs8r+QHh5tgCu7cM4ekEMcMYwkSKij0UBRn12qO5X5RgsIykIJZyDJK51SSnzdv8AMAeArBzVzcLAxNKgMLlgziRVZCBnZHwJBjOwbVtsrZqxpKYU7LDc7pGpqDO6/LkrDSvMUgYBlOQQCCPEHcGvVNpVU3ivLhuuNW8zj8lZW5dc9mlkdlUfuiPV6HR51cqUoQlKUoQlKV4eUAgEgFjgAnucE4HmcAn6GhC90qJh5rtHuDbLcRNOM/kw4LZAJI2+8ACcd9jUtQhKUpQhQlhwOVLyed7iV45AvTiL/BHthwExjwBBz94gjbJm6UoQlU7nDlyQSe/Wa5nVQs0Q2F1GPD+1Xco37p2IxcaVq5ocLFZa4tNwqPwrikdxEssRyp9MFSO6sPusDsQa262+Iez+ymleV4fjkILlJZIwx8yI3UFvXGajLn2XRje1uru2I7BZzKn1SbVn8RVa6gPulWDa3qFsV8qlPd3zXctjFOkqRBRNeCHptGxGWRArlGkxjfAwScjapHmDgU5gijtJZUMWrcTYZjpwnUZg2tdW5GDnsMeCjocrsriEyJszczQsvNUgbowvZvdRSvmQqMiLSVKsw8Rk9sjYHv2p/4Rsi7CJBDIoGo28hhdQc6dQiYbHBxqG+DU1aq2hOoQX0rrK9i2BqI9M5rW/oOLrmfSeodJPxtpJVSisUzpLBWKgkZANah9ha9lsWXN7LDw7gPSbUbi5lx2WWbUo+gAz9c1Bcfu+IPfdKzUrHHBlpHwsRdjkZLRtrAAA0pg5J3FXGvtYD7G5F1ks0sNFXOT4ZJrtE4pIPeIGMtvEiBYZMKVMiPu0jLqOU+HTkEg9x1CuVcycRSRmhjLLeW4E9uSuxdF14VuxyuVZTjZj3rpPB+JLcW8U6fZmjSQegZQwB9RnFXFM/My1rKqqG2dvdblRqcSgnkltmwXjA1xSL9pTgq4DbOh7ahkZBBwRipKoK45VVr6K8EsitGrgx5yj6l05wd1+6TjAJRCdxmmkupxVAGBsB2A8K+0pQhKUpQhKUpQhUbnznG6hnjs+HxK9xJH1Gkk/NwpqKBj5kkH5YGxzUXZ8tvIC/EZjeSupX4gFjiB+0IUAAQnbL7McDtU/z7ysZhHdwbXVplkx/rk7yQt5hhnHkT6mvkcgYAjcEAg+YO4qtrXvbYA6FP0jGOuTuqzy/wSOz4jYW1uCsQF3M2TkuwjWNSx8SA7AfOuq1QZI9PELCXsNc8J/3kJZf70IHzYedX6maV2aIFQVItIQlKUplLpSlR3GuYre0UNczJCGJCl2xqIGTjzoQpGlVFvaxwzwulb9iOR/8AIhrFL7WrEfZM7/s2so/zoK3bG93/ACCVo57W7myudVnmbmUq/utsR7y65ZsZFuh26jjxY9kT7x7/AAgmq9ee0uS8JtuGxvHO8chSW5j0plVyFQZOpyAcFvhGN87iq5yHwN/huGndpcuLqOQurifUdZkw41FVwoVwRg6h9ql6lzoW66HvU8AEp01CufDeGpBGI4wcDJJJyzE7szsd2djuSe5raqvcD4zdS3dzHNbGKCJsQyEEdTBwTvswI+IEDA9asNUDwQdVdsII0SlK04OKK8rxANlMgtj4SQELAHO5Aljzt970OMAE7LJIG60m4fc+/iYTD3YQ6TDvktknV2xntvnOBipisV5drFG0kh0oilmPkAMk1V+XpbiK+kS6yDewJdRoR+awemYj+uqdPPqDUoY57S7ooi9rHBvVTPEVtIpo7ifpJKfyccjnB3ydIJ28+/mamPZhtw2JP6qSeL5CO4lRR/CBVc5wubNEha9GVFwhi2JxIM6T8PhjJOdiM96nvZo35C5X9HiF2P8A3i3/AFU9Q80nWK30pSrJIJSlKEJSlKEJSlKEL4aofALgPawsOxiT/KB/yq+muW+z+QizETfbtpZYHHiCkjYz+6VpCuHYB707RntkKa4nY9aPTqKMGVkdcakZGDowyCCQVGx2O48awdC+/wBpTf8AD2//AGqkqVWsmewWaU++JjzdwUb0L7/aU3/D2/8A2qdC+/2lN/w9v/2qkqVv/Jl/0tf48fRRvQvv9pTf8Pb/APaqpc/8Pn/0aa4uXuUSUppeKJQnUUgN+TRc/Eqrvnvt41f6qvtLvIk4fKsrYaQYiAGWaQEMmkDyYDJ8KZpKyVk7HXvYjRL1NJG6F7drg6qoClRw4lIw+C3kPqxVP5E6v5V6Se4PeKNR6yk/4JXrQnYdr+R+y8xMLhvbzH3UgjkEFSQQcgg4II7EEbg+tSnDeapPegZADO4C6lAUXqr2Rxsq3aDOhhgSDKbEriJHrWK7tVkUq3Y+I2IPgQfAjzpPEcPZWxZTvyP0/dk1QVz6SS425rrNpdJKivGQysMgjx/5g+BB3BBBrNVI5T4tLJqA+O6QapYchReINuvBnZbgbB0JAfY7E5q28P4lHOuqNsgEhgQQyMO6up+JGHipANeV1VJJTPLXhek01Sydgc0rZJqv8tzWlxJNdWsrSFyFYEuFQ4XOlHA0lgiEnx0irARVb4k0XDbbp2cKiWaTRBEo/OStsCcnJA2JJPYY22qCPXsjcqZ+naOwW4sHv98tsN4LUpLdHwd86oIfXcdRh5Ko8akPaXb9P3S8H/41yqufKObEMmfkxjP0qa5N5aFjarFnXIxLzSeMsjbyMfrsPQCtrmTg4urSe3P+uidAfIkHSfocH6VeMhDI8ip3ylz86rEl1C8vRYo0qgSaCASBnAcA9tzjPrWf2cbe/p+jxCQ/R4oXH+Y1Gcs3K3FvDcMq9UxBHbSNQIOJVz3x1FO3mK2uVJelxS6iOcXUMU6eRMf5GUfPHSP1qvozllLe5O1QzRhyvdKUq2ValKUoQlKUoQlKV8IoQqxzB7Qra2k6Cari6Pa3hGp/3z9mMDuSxGBvg1zN+G8XklvbgLFA90UURK66QNLLrV1ORKgC5J+1k+S4sfAOGJYXEtkY1R95IpQoBuYidizd2kjJ0sD6N41ZKq6mpcHFllYwU7SM11U+TOW7uN72OCaNo0uPgS41sVDRpICJAxOCH0kEd0znvUy/B+Lg7Lw9h/azKf8AIa8zpcQXS3NoEfWnTnhd9AkA1GJ1cK2l0LEdjlWI8BSe74rN9q4t7Vc9oITK+PIvNhc+oStmup3NDn781q5s7XFrNl7W24oPtWls3mUuyP8ANDUDxX2jx20giki6kpyCltKk7L+1pxg+nepR+U0k/wDNTXN1k5xNM2j/APVHpjx6EGpOy4dFCumGNIx5IgUf3QKXe+n91qnYyf3nKEt+bJpRmLh916dXpwj+++f5Gq3zpa30gS5mit44rUliqO0kulsJJ8WkLgDDYH6NdHrxPArqyOMqylWB8QRgj6g1pBUGGRsjBqDdbTQcWMsedCLLlNfaw29s0JeBzlrdzHk/eAwY2+qFT+NZq9jgmbNG2RuxF15VNEYpHRu3BslKUqZRL4CQyurFHRgyOpwyEdiD/LB2IJByDirZDx62uiHunNjeAAe9xbRygdhKGymP1ZNh91vKqUqtrcOiqx2tD1+/VP0dfJSns6jp9uivb8UuIF1SiC6i/r7WdFJHm0UrjB/Ydq2+ReGG7uDxOZSECmOyRhgqnaSYjwaQ7D9UeORXOuXOQIuI3qp0wI4iHuHXbb7ke22pz38QoJ8Rn9BRRBVCqAFUAAAYAA2AA8BXDTULKWYtBuR0XZRVj6mEOOgK90pSsLK5zw2PoXt7bHYdUXEX7E41Pj0EqyD6145o1RCK8jGXsn6hA7vERpuE+qZb5oK2vaGvu93ZXvZGY2sx/Vk+KInyCyKd/wBasl/xaGOSKGVsNcFlQEbMQBlSewJB2z37VUTtMc2Zvj91aQkSQ5T4fZXe2uFkRXQhldQysOxBGQR6EGslchh9oh4bZRWSKsl3HJLGiTMUVYkZ2idmOAQY9AXfB89iK6fwLjCXVvFPGwZZEVtjnBI3B8iDkEHcEVbBwOyrCCN1v0pSsrCUpShCUpShCr3OvL5ubfVFgXMB6lu3k4H2T+o4yjDyb0FQ/B+JrcQRzJssqBgPLI3B9Qcj6VZOZOINDDqTZiwGfLuT3+Vcz5Z49BZxPBdTJE0csrLrOkMjyM6FCdn+0cgZIPekK2PM0OA1TtJJlcQdldKVBWfOVvMCYC8oG2pUKpnyDPpBPyzWje803QOIbIH9aS5VR/CoJ/nVe2mlds1OuqIxzVrr5VFbiPFZO72kA/VR5WH8Z018HDrpvz3ELg+kSpCP7qk/zqdtDId7KI1jBsr4BXxjjvtVH/oCM/baaX+1uJX/AJF9P8qkbTkRZBlbSMjzaNf8XG9SjDzzcozW9GqC53gVL5HUj/SISrYP3oiCCfmj4/cqLqzcb9nJAUrCIGV9XUihQk/CykEqO3xePkKjV5PH3p7g/Ion+WMH+ddfhmIspKYQvuSL28PNcriOHvqqgyssAd/HyUXXxmx32+e1T0PIkbfcnk+csp/ysBW9B7OkG4slJ83TUf8A3M067HW+6z5/hKtwV3vP+X5VJ/pSPOlW1t+jGDI34IDW9a8IuJiPh6CH7z4Mp/ZQZCn1Y/Q11bgfJSqoMo0jwjTCgftaf8BU9b8DgRgyxqCOx3OPxNV8+MTyCzeyO7fzT0OFQRm7u147eSieRuWBZw4C6S+5BOW88uTuXJOSfl5VZaUqmJurVKUpQhV/n/g63XDbqJ/GFmB8mX40P8SiqxwFY7m1tZpAkrrFGwcgMVcousg/dbI38ciuhXdv1EZDtqUjPlkYqnXPsrgYl1d45D3eMmJj8zGyk/XNLzwcUCxtZTwy8Mm4usXF7GOWJhJEkoCsQGjEm+D2U9z6ZGa4Zc8eljRpIFhtGSUK/u80lvNgHxhMuMH9k49K61xPlu/tfsXLSJvtcIJkYeTOoWRfqT9ap0fKt7dO0MI09HpyQrIqyKuC2pI7kjWItlwD21aSNsmCCB8RsVLNM2QXCv3sd5jnu0n6lzHcRIyiP4mM0ec7SFoo9akbhseB+nR6i+Wrdlto+pCkEpQa0Rg2CNvtKAG8/r496lKfSaUpShCUpShCw3Voki6XUMPI1R+ZOWoNegoGTAOlwHA79tQPlSlZCF44VwWNnSPdV7YXAwPIbYFW+Hl23XtEp9W+L/GlKChZjwaD+qj/AIB//K8HgUH9Un8NKVhCzQcNiTdI0U+YUZ/GtmlKEJSlKEJSlKEJSlKEJSlKEJSlKEJSlKEL4RWOG2RM6FVc98ADPzxSlCFlpSlCF//Z"/>
          <p:cNvSpPr>
            <a:spLocks noChangeAspect="1" noChangeArrowheads="1"/>
          </p:cNvSpPr>
          <p:nvPr/>
        </p:nvSpPr>
        <p:spPr bwMode="auto">
          <a:xfrm>
            <a:off x="63500" y="-1049338"/>
            <a:ext cx="2105025" cy="21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6387" name="AutoShape 4" descr="data:image/jpeg;base64,/9j/4AAQSkZJRgABAQAAAQABAAD/2wCEAAkGBhQSERUUEhQWFRUUFBgaFxcXFR8ZGhYgHxgYGBYcFxoZHCYeGBokHhgZHy8hJCgpLC0sGB8xNTYqNSgrLCkBCQoKDgwOGQ8PGjQkHyQwLykqLDUwLCwvNDQvNC8tLC8sLCwsKiosLSwsLCosNDQvKSoqLCwsLCwpLCwsLCwsKv/AABEIAOQA3QMBIgACEQEDEQH/xAAcAAEAAgMBAQEAAAAAAAAAAAAABQYDBAcCAQj/xABJEAACAQMCBAMFAwgGCAYDAAABAgMABBESIQUGEzFBUWEHFCJxgTJCkSMzUmJygpKhFVNzorGyJENVg5TBwtMWNGOjs+FEk9H/xAAbAQACAgMBAAAAAAAAAAAAAAAABAMFAQIGB//EADIRAAEDAgQDBQgDAQEAAAAAAAEAAgMEEQUSITETQVEiYXGRsQZCgaHB0eHwFDNSMiP/2gAMAwEAAhEDEQA/AO40rnPNXOvELPicdusVvJBcLmAuWjZmA+OPqAsofOMZXHxL41ZuCc5xTv0ZFa3ucbwTYDHzMTAlJl9UJ9cVHxWZ+Hftb252Wbc1YKonDue5xfSw3McYt/e3t4pkyCj4V4lmDEj4w6gMuPi2xuKvdc75chS6/pEyKHimv5gPJlRIosgj1jJBHiMikMUrv4MImtfUAjuO9u9bMbmNl0Suf82c0XUxlXhrKq2gZpZiuoSSINXu8Q7HcYdvDOO+a+/+H71iY5OJSm27aVjRJmH6Lzgav3lAY57jvU9Z2EcUaxRoqRoMKoGAB5YqhxD2miawCl1J3JG3nz+SlZCfeUtwniK3EEUyfZmjR1+TKGH+Na/MPMMVnCZZSTuFRFGXlc/ZSNfvMfL5k7CqVy9acUsoPdYvc3ijdxDJI8pdYyxKKyKo1EZ/SHl4ZqVsOXyJfeLqU3FwAQrlQqRA91gjGRGD4tksfE+FWFV7Q0cMeaN2Z3ID6nl6rRsTidVpWXFL83lm9xIsSzzOvucYBCILeaTMkhGp5AVTOMKPDvXQKonL0pueMXLH7FhCkSDzeYCSR/mFRV/Hzq91YYY+aSmbJOe07teAOw8lq8AGwSlK07/jEEAzNNFEP/UkVP8AMRVitFuUrU4bxeG4UvbyxyoGKlo3DgEYJGVOM7j8a26EJSoTnPiU1vZyzW+nXHpY6kLgIGHVbSGUsVTU2MjOmoa0u7qWNZffo+m6hg8VsqggjIIMrvj6ikKzEIKMAzG19tCfQLZrC7ZXSvjMAMnYedcyvuPwM2g8Su7l/wCqtSGY+n+iRAr9SK0jyZNdsClgI179XidxJcP6kW/Uff8AaYfKoYsS4/8AVE895AaPMkfIFZLLbldAvud7GHIlvLdSO4My6v4Qc/yqR4ZxOO4jEsLakb7LaSAw8xqAyPXsaqHL/sjtIHWWcC5mXsWjVIk/s4EARfrk1eatBe2q0SlKVlCUpShCUpShCUpShCgedOVlv7YxZ0Sowkgk8YpF3Rvl4H0J9KhxYxcQtVW7hGobSIftQyLs+hhupBzhgdwQexq7VTue55LJDfQp1EXHvMQ2LINhKh8HQYznYr3xpBqhxvD5KuNr4NJGajl4i/opY3hpsdlDHk+9X4IuL3KwnbS6JJIB5CVviHofCrHwbhEdrAkEIwkYwPEnxJJ8SSSSfM04LxiO6gjnhJKSLlcjB7kEEeYII+lRXM/MjxSRWtsoku7knpq32Y1H2pZcbhF327nGBXByT11e9tNI4kg7aC1t7+HemgGt1Ck+L8dgtVDTyLGCcLncsfJFGWY+gBrQ/wDGMXfo3mn9L3GfH/x5/lUpwHlWO3PUcme5YfHcSAaz5hB2ij8kXA88nepuriLA4Gt/9HEnusB8wT+7KMynkqzwfmm1uiRBMrsO6bq6/tIwDD6ipWo/mrke3vhqYGOdN4riP4ZYyOxDDdh+qfpg71B8n8en6sthfY96twGDgYW4jOyyL69gfU+eQEK/B+Awywm7RuDuO/vHlZbNkubFeuL8t3aXDXPDroQPLp60Uia4pSo0qx7lW0gDIG+B28dq3k4wwxJcWUf60dvI5/B5VFWCvE8yorMxCqoJYnYAAZJPoBUUGOV0MYiY/QaDQE+iyYmk3Khm5ckl/wDM3t1N5qji3T8LcKxHzY1XeL8pWUuuys7WF7l1w8pTX7qG2MksjZYPjJVc6mOPDJGThd9d8advd2e04crFTONp7nBwRFn82v63cepyo6NwXgkNpEIrdAiDfA7k+LMTuzHxJyTXVUGGVszmzVsp6ht/W2g8AoHPaNGhYeWuXorG2jtoRhI1xk92J3Zm9Scn/wCqlKUrrFAsF/ZiWJ4ySBIjISO4DAqSM7Z3qr8P9lVhGqK8TXHTAC+8SNKABsAEY9MD5LVvpWCAdShYbSyjiUJEixqOyooUD6AYrNSlZQlKUoQlKUoQlKUoQlKUoQlKUoQqxz/zHcWVus1vCsqhwJmYt+RU/wCsKqMso8cHb8cQV5y/c8QUC+vFa3bB6FqhjjkHca5CzO6nyBA8a6Gwz3qgcLVbfiU9pbNqt1iEjIN1tJGb82p+6rrlwn3cHGAcVQ466pjpjLA/LbfbXwPIqWKxNiFYbW0SJFjjUKiABVAwABsABVW9nsPvF7xC+bc9c2sX6qRY1afRmIPzFW6q17KU0W9zEftRX9yrfxKwPyIINclgFi6V53sPmdfQKeXkrtSlK6ZQpVO58sNEtleoMPBcpE584p2ELA+eGZSPLerjUDzoA1uieMlzbBR56Z45D+CxsfkDWj7ZHA7WN/C2qyt2tDj/AAz3i1ngzp60ToD5alIB+W9b9K84Y4scHDcaptVn2fc36Fj4fexC1uYlCRjGmK4VRgNC32S3mo+Y8QvQKrt9w+OZCkqLIh7qygj02Pj61Fq99aP+Q03dtj81LIVnj9I5WBEi+khz4asV6Jh3tLDP2KjsO6+6ft+6pR8JGyu1KguFc5287iIloZ/6idenJ+6D8Mg9ULD1qdrqWuDhmabhQJSlK2Qo7i/MVta6PeZ44eoSFMjBQcYzudvEfjWWw4zBP+Zmil/s5Ff/ACk1Q+eeJR/0tarJqZbe1mdkSJpdZlZERNKKd/gLfu5rRnuIZjtwK5k/Wezjj+oLsGH8qqqmumil4bIS8WvcemunzW4aCLkrq1K5SODXAH+jWPE7b0jv41X+CSdk/u19HEeYYWHStWnj8RcyW2rHo0Dpv6kGmoKgy7xub42+hKwRbmuq0qscB5puZCEu+Hz2zHbUrJNH9WQ6l/hx61Z6bWqUpShCUpShCUpShCo3OthxmUlbKW3SHO+kslwR4gSMrIp9QBitLliaOzCWsltLaPIxIaVhItw5yWPXQlXkOM4bSfIbYro1V3m5klVLbvI8kUgA7oscqSGQ/ojK6QfFmA88VGMUcVTTOMriA0E76fEbH16KSNxB0WxUL0TaXb3KgmG4VRcAZJRl2jmA8Rp+B8eAVvumpqleYUlU+lk4jPAjqE65uYWW+kgYAgggjIIOQR4EHxFeqgm4djPRkeEnc6MFT+44Kg+oAJ860ri0vzkLfRqPP3RSw+pkx/KurixileLuOXxBPoCoDG5WW5ukjRnkZURRlmYgKo8yTsBVQ4ffniFytyARawBhbZBBmdhpebB7IFyiZ763PlXgcjrKwe+nmvCpyElIWEHzEMYCfjmrKqgDA2ApDEMXjfGYoNb6E7ad3PXvt4LZkZvcr7SlVHhHN1xxLq/0bCmiJtBnumZFLdyEjRSzYGDuV7jzqlo6CescWwtvbfoFI5wburdSoEcmcQlOZ+JlAe6W1uiY+TyFmrLH7LLc/n5725z4S3b4/CMqK6GL2UqHf2PA8z9lEZxyCycwwWkkRS86PT7/AJVguPUEkFT6gg1SG55Fg2myvxfJ4WsgedgPKK4jVivkA+oV0Kx9nHDYvsWUGfN4xIfxk1Gp+3tUjGlFVAPBVCj8BXRYdgr6I3ExI6WAHkb/AHUL5M3JRvLHMIvIRL0Z4D4pPE0bA+mRh19R/LtUvSldCokpilKEJSlKEJSlKEJSlKEJSlKEJSlKEKm80c7Os/uVggluyAXZvzVqp7NKR3YjcINz+AObgnBRbqxZ2mmkIaaZ/tyN4dtlQdlQbKO3iTtNyHa9SSVBLE8zl5DFcSoHY+LKr6c7+VepORLR/wA4jy+ks8sg/heQr/KufxTDamvdk4gbH0sST47KVjw3W2qyhq+1SucOXraO6srWxhjtp5JTLJLCgR44Yx8e6/pkhRnIO4NTl9zTGkwt41kuLgjJihUMUHnIzEJEO32mHcVxdfgz6adsER4jiL2Atb5lMtkuLnRTNK0uEcUFxGWClCrujo2NSOjFHU6SR3HcHcEHxrdqlkjdG4seLEaFSA3SlKVospUL7KLJYbSWJe8V7cq/zEnwk/NCh+RFTVQljc+6cSKttFxADSfBZ41xjyHUiAx6w+tdX7L1IjqXRO98aeI/F1BOLi6utKUr0ZJpSlKEJSqHxrjFz73dyP1kteHRRyJFGCpvXZSwzJjPTUjTpXx757V7g53NlF1eM3EEMkoBS2iUs0Y374LM7eBOAoIoQrzSqJF7YLZ90tr51PZ1tGKn1zmp3gPPFneMY4Zh1QN4nUxyjz+BwGIHmMiiyzZT1KUoWEpSlCEpSlCEpVS4rzZNFxJLZVhMRjgJ1MwlYyyyR4jAyCFWNnOR2U7irbQhKUpQhKUpQhcasLi8v+JXstpGVLP7ul3Iv5KCGM4YxD/WyOwLaewOM99um8scrQ2MPThBJY6pJGOZJm8Xkb7xP4DwqXAr7ULIWMe6QDV258NvgFm/JUa1/I8WvIOyzxxXSD1x0Jv5xof3qn6gucR0uJ8OmGwk94t3P7SCWMfxRn8ana839pIOFXFw94A/T6JyE3aq/wA5cXlijSG2wbq6kEUOeykgl5D+qigsfpW6/Ld3BCnQuevIigOtyBiY+JV0AaJj4Z1jtt3NafCouvxqRjutjaKqjyknYsxHr04wP3qvNdLg2E05ommZgcX6m48rHcaKGSQ5tFTeCczJOzROjQXMf5y3lwHX9ZcbSIfB1yO3atjj3BluoGiJKk4ZHH2o3U6o3XyKsAf5eNbvNPKMV6qkkxTxHMNwn24j/wBSHxQ7EfjULwbjUgk91vVEd0oJUj83cKO8kJP95O6/KqLFcFkoHfyKYnKNe9v4/SpWSB2hUxydzC1zEyzALc27dO4Qdg2Mh1/9Nxh1PqR4Gp+qFzCTaTJxCMHEY0XSj78BO7Y8WiJ1j01jxq9xyBgCCCCMgjcEHsR6V2eF17a6nEnPZw7/AM7pZ7cpsvVKUqzWirXPfMz2kCrAvUurh+lbp5sRks36iDLE9u2cZzVLtORFtoJ7mUm5v2ikczsNbB9BI6KkbYPbbJ27DYWNvy/Ep5Tutqq28XozKs1ww9TriT9w+dQfDPaEsl8LVwg6moIPjWRGUaisySIAMjOGUkEjHjTMbQBc801G1rQC7c7Lc5N48ZjNA8nVa3ZdMuw60TrqhkONs4yDjxXwJxVf4Txz+lb+6tp7dVjtSenINSzxusmgESA5RjhmGnGMeNWmy5TjhvZLuH4DNGVljA+F21BhIP0W2OfA6s7HOdnhXL8dvLcSx51XMgd/QhcbehOW+bGpcp0BUzWOygON+vet7lTjjmSSzuG1TwqrrIQAZ4icLIQNg6sCj42yARjVgWaud80y+7z2d6NujcCKU5wOlMRG+fPS2hh8qsnO/Ny8OtuqUMju4jijBxrds6RnwGxJPkKUkbkKUkZldYKwVUecPaLHZSLAkZnuGXV01YKqLnAaVyDpB8AASfLtnnc3OHFpG1m8SHx6cdujIvpmQFm/GouNppJ57i5KNLM6klAQpVUVVwCSV7HaqmbEYmsJjNym4qCQvGcWC6h7PecrriD3DSwxRwwt01ZGZi77FgCwGQo7nA3I9attrxKKRnWORHaMgOFYMUJzgMAfhOx2Nfn6C6uGhFoxaK2iklZgjEG6MkjOC5G+hVIGnxPfttdvYqqxzX8ShV3t3VQMDSY2UkAfrA59TU8NUyR4jBubXuoZaZzG5zoL2suiz8Dge4juWjUzRKypJ4qG+0PI/wDLJx3Od+lR/G+Me7RhxFLMzMFVIlBYnBO5YhVUBSSzEAY88AuJVSFKjOWuPJe2sVzGrosqkhXADDBK74JGNsg53BBqToQlKUoQlKUoQqZ7Vk02S3A72d1BPt5LIFf+67VMA7Vu8d4WLm2mgbtNE6E+WpSM/TOfpVV5H4g01jCX2kjXpSg9w8ZMb59crn61xPtZBdscw5XafjqPQpmA7hZfZ8A83EpvFr7p/SKGJB/MmrnVP9lq5s5Zf6+9u5Pxndf+mrhXXUrOHAxnRoHyS7tSUqO45wGK7j6cy5wQyMp0vGw+y8bjdGHmPkcjIqRpU5F9CsKg8RubmyVlvImu7bBHvEKZcKdiLiAemcumVPiFra9kvF0n4eFjfqJbzSQI5yCyKQYcggEERsg38qulYoLRE1aEVdbam0qBqbABZsdzgAZPkKRpsPhpZHPhFs245fAcvRbOeXDVZaGlQvMHMcMNvO3Vj1xwyMF6i6shCQMZznan1quf8tcRu0tZr9o4ZLSWe5nOlys6J1Xy2GHTcALsoZTgDGTtVwsb2OeNJYmV0cZRh4j08vLHcdq55ypzNbTcOtbWeRYrSFU6wbeS7kB19GGJcu0QYgu2PiICjYk1P8uN0b2aKO3lt7W4XrWySII8MuhbgJHktGp1I4VguPiwBTEUhvlKaglN8pVtpStXiHFIoFDTSLGpYKGc6Vyc4BJ2HY96aTqj+c7HrcPukxkmCQj5qpdP7yipv+i7fiVlbtdRLKrxxygNn4SyA5BBBH2j41guMNG3iCh+RBFV+846LXlmBy2C9lbxKc4OXREJHqFLN+7StRpYpOoGoXN+ZbaCeQrwy3S2hRtrkySGSXB7xrrwIz4ZG4wdu1b8YIA1HJwMnGMnG5x4VhtHedzFZxiUpszatMUXgAz+f6q5O1QnD5r2Vywkh6QYgHQSsmDjKba9O3ckVyM5lqO2+zQNv3dW8PDgORl3E7/uyslfLeeWCZLi2cJMgI3GUkU7tHIB3Q4ztuDuK+I2fEHzxXqkI5HRuDmmxCdexsjcrtl1Tk7n+K+zEymG5UZaFjnI/SibtInr3HiB42K8skmRo5UWRGGGRgGVh5EHY1wSWUxlZkOmSBuojeRXcj9llypHiGr9BV1FHU/yGXI1G65urp+A+w2Oy8xxhQFUAAAAADAAGwAA7CvVaXFONwWyhriaOEMcKZHC6j5DJ3NZbDiMU6CSGRJEPZkYMp89wcZp1KJxBsRSHOMI2/l8JrmPKdncpYQSpf3OJ44T030SYeTSnwvKjMqlmzgHar/zdd9KwupP0LaZvwjYj+dVXgNsVHC7TG8cKyyD0iiVBn/eyRn901TYlJKJoI4nWzO18BqVIwCxJXQaUpVyo0rn/GWHDLuWZtrS8+Mt2WG4VcHV5LKqjf8ATXH3hXQKwX1jHNG0UqB43UqysMgg+BpWspY6uF0MmxWzXFpuFA+zWxMXCrNT3MCufnJmU59cvVlrzHGFAVRgAAADwA2FeqaWqUpShCVU+Z+apkuUtLNYzMYjLI8oYpCudMeVQgszsDgZGApNWyuFcS58aG54nLDbvcSreaHIB0RRRhIY9TAfebWAPMk/OKUuDexupIw0u7WynpuWbu76n9I3ryIwwsVvmGNd9ycfb8sNnuaoFzwSJuIXMNtawvHBHHGZp3ZYoNKYd3041OW233+E7d8XG9Xi93FhRDZrKR99utCATnJAwSwwdtJHbavXF+TI3SzsMlveL0STyHZ5dMckk7sR95gMDyyPKq9kj3Os51ydPDyTr2NDbtGgVZ5N5ais8XF1FKbcuwh4lbySI0ePhLOiscQsdQDld8bghhV7uuKFuIWMaXcN5H+XdXUp1lHRYYk6R0MpJUhgq7rgg966TFbKqBFUBFUKFA2AAwAB5Y2xVQufZdbpObmxPuc5BBKIrxMCQSGibYDYfYKGrZhsRdINIDgVHcG4lNLfTq0qdOEMnQRTmM616TyOw+J3UOQBsB5neqpy5bvfQ3djcyFhOJZUJGWgYXMkbL33AZY3A22ciugQ219GcSwRTAn7dvJpJ8MtFNgD6SNXmy4Ckcsk8doyTTY6hAALY33y+gHPcg7+OaazNPNNAg27XW/x5KtCKThvCrkSlcRqwgCuz41IqqoLgNjqliBvgMBk4qt8U5zVVtrUx6o7K2jj6jjMAk0CG5dwCDKIwTGAmd3kO/w5snOnCbi5lhgZhGSeoqKdXRUHHXmbsZMnTHGu2rUxY6dvnHeRIprW3tYxojgmRs5+IKNXU0nH22z38znwqvqqmMODDss8NzxePltfVbvAbGNbR4LdFhKdSJlVtYV8YJ193ByrBjvgjOOwq3Lfs9kmt4xelolCgCCI4YgDGZX3O+M6Vx33PldpTFZWzsqERwozlV3JwCzHc5ZjuSScknJNVKw5na8eaC6t2MDSIuPsSRapAqa9D/HHr0r1FIIJGQQc1UNY6TM9g0Bvfe35TTntjLWOOpG211p33J1lDcmJLeeBEgMrXiTNojxnZg4Kt27evatSCUHYOr4AIddlkVhlHAO4B3BB7MrDwq/3lrLHZGOFVnkSJUVZj8MuAFOv5jPc7mqlx3l9oxBdIiRL0EimgQjRHliyshXZgJJCp9Gz51BOBKy53G37vqp4SYn6bFQvGHxA58ABn5ZGr+7mv0SprgTIDsRkHYjzB2NdZ9m188vC7V5PtdLTk92CsURj6lVB+tM4S7sub8f3yUGKN7TXKwXMGtSuSuQQGGNSkjGVyCAw8Nq0+B8DjtYjHGWbU7O7udTyOx1OznABJPkAKkaVdKoVY9o3xWJhzg3M0EH0eZBJ/c1n6Vrcmjr3d5dfdV1tYtvCLLTEehldh/uxUV7XOP8Au72ChdTtPK6IPvukDpEv1kmQVcOVuCe6WcNvnJjQa2/Sc/FI2/6Tlj9aSMJdVCU7NbYeLjr8gPNbX7NlK0pSnVqlKUoQlKUoQlKUoQtW+4pFAAZpY4gxwpkdUDHyGojJ9K9NZRsjroUrKDrwBh8jBJx3yPGtTjnLlveCNbiMSCKRZFB7ZGRuOzKQSCpyCDWfhfCY7ZOnCuiPJIQE6UzuQgP2VzvpGwycUIVDspZba7ksrly+cyWsrd5Y/vIxA+KSM9z3IINZeYuBe8xjRI0M0ba4ZkJDRtjGdu6kbEeIqzc4cte+QAI3TniYSW8v9W47Z80YfCw8QfQVXeBcX68Z1L05o2KTRHvG4+0PVT3U+IINVNTEYncRis6eQSNyPU7yRx+S5gK3IC3UB0TqOxOMpIn6jr8Q9dQ8KsVUW/60Z69qFM6DGljhZlzkxufDzVvut6FgZOw5xkZR1bKaNvECSF1+jCUE/wAIpyKpY9t3GxSstO5rrAXCs9KrN1zk4HwWU7n1eBR/8x/wqLk57vs/Dwsket7ED+AU/wCNS8aP/Q81Fwn/AOSscUxbiPENX2kkgQeie7o649NTyH5k1F8Svp3cyWTCRrd2jntn+HqYwwKH7j4OVbswbftisHMPNywzJdzwSWzOojmQssiyqpJRo3jJHVj1N8LBSyM2MlQK9y2Bmf33hs8WuRArhgXhmA+xr0kMjr2yN8bEVWTNHEL+R2PJWER7AbzG/VTNjxBLq3DxjKuCCsgwRvpkR18GHxAjz9N6geFclLbzOIJikbyRySRMFkaQIxZBrb40QPv4kkd6leVuEyQRN1mVpppXlk0ZCBnxkJnfAAH1zUvpGc+OMZpfiGMkMOin4YeAXjVQdzx1JpJ7OJmSbpyKsmnKhgi6sEHOU6iE5AG+ASQap3GYDDa2/C0fqGMq1y47KAxkVP2mYjA7hVBPcVI8421zbyiS3kRBdS6HMNtm5b4WYAOoYucJgYAI2PmacG9n99cYAjFnETkyTfHM2e5WIE/ET4yHPpUgY9wAiG/kD1v9FpnYCTKfz+9VFw2klzKtrB+dl8e4iTs8r+QHh5tgCu7cM4ekEMcMYwkSKij0UBRn12qO5X5RgsIykIJZyDJK51SSnzdv8AMAeArBzVzcLAxNKgMLlgziRVZCBnZHwJBjOwbVtsrZqxpKYU7LDc7pGpqDO6/LkrDSvMUgYBlOQQCCPEHcGvVNpVU3ivLhuuNW8zj8lZW5dc9mlkdlUfuiPV6HR51cqUoQlKUoQlKV4eUAgEgFjgAnucE4HmcAn6GhC90qJh5rtHuDbLcRNOM/kw4LZAJI2+8ACcd9jUtQhKUpQhQlhwOVLyed7iV45AvTiL/BHthwExjwBBz94gjbJm6UoQlU7nDlyQSe/Wa5nVQs0Q2F1GPD+1Xco37p2IxcaVq5ocLFZa4tNwqPwrikdxEssRyp9MFSO6sPusDsQa262+Iez+ymleV4fjkILlJZIwx8yI3UFvXGajLn2XRje1uru2I7BZzKn1SbVn8RVa6gPulWDa3qFsV8qlPd3zXctjFOkqRBRNeCHptGxGWRArlGkxjfAwScjapHmDgU5gijtJZUMWrcTYZjpwnUZg2tdW5GDnsMeCjocrsriEyJszczQsvNUgbowvZvdRSvmQqMiLSVKsw8Rk9sjYHv2p/4Rsi7CJBDIoGo28hhdQc6dQiYbHBxqG+DU1aq2hOoQX0rrK9i2BqI9M5rW/oOLrmfSeodJPxtpJVSisUzpLBWKgkZANah9ha9lsWXN7LDw7gPSbUbi5lx2WWbUo+gAz9c1Bcfu+IPfdKzUrHHBlpHwsRdjkZLRtrAAA0pg5J3FXGvtYD7G5F1ks0sNFXOT4ZJrtE4pIPeIGMtvEiBYZMKVMiPu0jLqOU+HTkEg9x1CuVcycRSRmhjLLeW4E9uSuxdF14VuxyuVZTjZj3rpPB+JLcW8U6fZmjSQegZQwB9RnFXFM/My1rKqqG2dvdblRqcSgnkltmwXjA1xSL9pTgq4DbOh7ahkZBBwRipKoK45VVr6K8EsitGrgx5yj6l05wd1+6TjAJRCdxmmkupxVAGBsB2A8K+0pQhKUpQhKUpQhUbnznG6hnjs+HxK9xJH1Gkk/NwpqKBj5kkH5YGxzUXZ8tvIC/EZjeSupX4gFjiB+0IUAAQnbL7McDtU/z7ysZhHdwbXVplkx/rk7yQt5hhnHkT6mvkcgYAjcEAg+YO4qtrXvbYA6FP0jGOuTuqzy/wSOz4jYW1uCsQF3M2TkuwjWNSx8SA7AfOuq1QZI9PELCXsNc8J/3kJZf70IHzYedX6maV2aIFQVItIQlKUplLpSlR3GuYre0UNczJCGJCl2xqIGTjzoQpGlVFvaxwzwulb9iOR/8AIhrFL7WrEfZM7/s2so/zoK3bG93/ACCVo57W7myudVnmbmUq/utsR7y65ZsZFuh26jjxY9kT7x7/AAgmq9ee0uS8JtuGxvHO8chSW5j0plVyFQZOpyAcFvhGN87iq5yHwN/huGndpcuLqOQurifUdZkw41FVwoVwRg6h9ql6lzoW66HvU8AEp01CufDeGpBGI4wcDJJJyzE7szsd2djuSe5raqvcD4zdS3dzHNbGKCJsQyEEdTBwTvswI+IEDA9asNUDwQdVdsII0SlK04OKK8rxANlMgtj4SQELAHO5Aljzt970OMAE7LJIG60m4fc+/iYTD3YQ6TDvktknV2xntvnOBipisV5drFG0kh0oilmPkAMk1V+XpbiK+kS6yDewJdRoR+awemYj+uqdPPqDUoY57S7ooi9rHBvVTPEVtIpo7ifpJKfyccjnB3ydIJ28+/mamPZhtw2JP6qSeL5CO4lRR/CBVc5wubNEha9GVFwhi2JxIM6T8PhjJOdiM96nvZo35C5X9HiF2P8A3i3/AFU9Q80nWK30pSrJIJSlKEJSlKEJSlKEL4aofALgPawsOxiT/KB/yq+muW+z+QizETfbtpZYHHiCkjYz+6VpCuHYB707RntkKa4nY9aPTqKMGVkdcakZGDowyCCQVGx2O48awdC+/wBpTf8AD2//AGqkqVWsmewWaU++JjzdwUb0L7/aU3/D2/8A2qdC+/2lN/w9v/2qkqVv/Jl/0tf48fRRvQvv9pTf8Pb/APaqpc/8Pn/0aa4uXuUSUppeKJQnUUgN+TRc/Eqrvnvt41f6qvtLvIk4fKsrYaQYiAGWaQEMmkDyYDJ8KZpKyVk7HXvYjRL1NJG6F7drg6qoClRw4lIw+C3kPqxVP5E6v5V6Se4PeKNR6yk/4JXrQnYdr+R+y8xMLhvbzH3UgjkEFSQQcgg4II7EEbg+tSnDeapPegZADO4C6lAUXqr2Rxsq3aDOhhgSDKbEriJHrWK7tVkUq3Y+I2IPgQfAjzpPEcPZWxZTvyP0/dk1QVz6SS425rrNpdJKivGQysMgjx/5g+BB3BBBrNVI5T4tLJqA+O6QapYchReINuvBnZbgbB0JAfY7E5q28P4lHOuqNsgEhgQQyMO6up+JGHipANeV1VJJTPLXhek01Sydgc0rZJqv8tzWlxJNdWsrSFyFYEuFQ4XOlHA0lgiEnx0irARVb4k0XDbbp2cKiWaTRBEo/OStsCcnJA2JJPYY22qCPXsjcqZ+naOwW4sHv98tsN4LUpLdHwd86oIfXcdRh5Ko8akPaXb9P3S8H/41yqufKObEMmfkxjP0qa5N5aFjarFnXIxLzSeMsjbyMfrsPQCtrmTg4urSe3P+uidAfIkHSfocH6VeMhDI8ip3ylz86rEl1C8vRYo0qgSaCASBnAcA9tzjPrWf2cbe/p+jxCQ/R4oXH+Y1Gcs3K3FvDcMq9UxBHbSNQIOJVz3x1FO3mK2uVJelxS6iOcXUMU6eRMf5GUfPHSP1qvozllLe5O1QzRhyvdKUq2ValKUoQlKUoQlKV8IoQqxzB7Qra2k6Cari6Pa3hGp/3z9mMDuSxGBvg1zN+G8XklvbgLFA90UURK66QNLLrV1ORKgC5J+1k+S4sfAOGJYXEtkY1R95IpQoBuYidizd2kjJ0sD6N41ZKq6mpcHFllYwU7SM11U+TOW7uN72OCaNo0uPgS41sVDRpICJAxOCH0kEd0znvUy/B+Lg7Lw9h/azKf8AIa8zpcQXS3NoEfWnTnhd9AkA1GJ1cK2l0LEdjlWI8BSe74rN9q4t7Vc9oITK+PIvNhc+oStmup3NDn781q5s7XFrNl7W24oPtWls3mUuyP8ANDUDxX2jx20giki6kpyCltKk7L+1pxg+nepR+U0k/wDNTXN1k5xNM2j/APVHpjx6EGpOy4dFCumGNIx5IgUf3QKXe+n91qnYyf3nKEt+bJpRmLh916dXpwj+++f5Gq3zpa30gS5mit44rUliqO0kulsJJ8WkLgDDYH6NdHrxPArqyOMqylWB8QRgj6g1pBUGGRsjBqDdbTQcWMsedCLLlNfaw29s0JeBzlrdzHk/eAwY2+qFT+NZq9jgmbNG2RuxF15VNEYpHRu3BslKUqZRL4CQyurFHRgyOpwyEdiD/LB2IJByDirZDx62uiHunNjeAAe9xbRygdhKGymP1ZNh91vKqUqtrcOiqx2tD1+/VP0dfJSns6jp9uivb8UuIF1SiC6i/r7WdFJHm0UrjB/Ydq2+ReGG7uDxOZSECmOyRhgqnaSYjwaQ7D9UeORXOuXOQIuI3qp0wI4iHuHXbb7ke22pz38QoJ8Rn9BRRBVCqAFUAAAYAA2AA8BXDTULKWYtBuR0XZRVj6mEOOgK90pSsLK5zw2PoXt7bHYdUXEX7E41Pj0EqyD6145o1RCK8jGXsn6hA7vERpuE+qZb5oK2vaGvu93ZXvZGY2sx/Vk+KInyCyKd/wBasl/xaGOSKGVsNcFlQEbMQBlSewJB2z37VUTtMc2Zvj91aQkSQ5T4fZXe2uFkRXQhldQysOxBGQR6EGslchh9oh4bZRWSKsl3HJLGiTMUVYkZ2idmOAQY9AXfB89iK6fwLjCXVvFPGwZZEVtjnBI3B8iDkEHcEVbBwOyrCCN1v0pSsrCUpShCUpShCr3OvL5ubfVFgXMB6lu3k4H2T+o4yjDyb0FQ/B+JrcQRzJssqBgPLI3B9Qcj6VZOZOINDDqTZiwGfLuT3+Vcz5Z49BZxPBdTJE0csrLrOkMjyM6FCdn+0cgZIPekK2PM0OA1TtJJlcQdldKVBWfOVvMCYC8oG2pUKpnyDPpBPyzWje803QOIbIH9aS5VR/CoJ/nVe2mlds1OuqIxzVrr5VFbiPFZO72kA/VR5WH8Z018HDrpvz3ELg+kSpCP7qk/zqdtDId7KI1jBsr4BXxjjvtVH/oCM/baaX+1uJX/AJF9P8qkbTkRZBlbSMjzaNf8XG9SjDzzcozW9GqC53gVL5HUj/SISrYP3oiCCfmj4/cqLqzcb9nJAUrCIGV9XUihQk/CykEqO3xePkKjV5PH3p7g/Ion+WMH+ddfhmIspKYQvuSL28PNcriOHvqqgyssAd/HyUXXxmx32+e1T0PIkbfcnk+csp/ysBW9B7OkG4slJ83TUf8A3M067HW+6z5/hKtwV3vP+X5VJ/pSPOlW1t+jGDI34IDW9a8IuJiPh6CH7z4Mp/ZQZCn1Y/Q11bgfJSqoMo0jwjTCgftaf8BU9b8DgRgyxqCOx3OPxNV8+MTyCzeyO7fzT0OFQRm7u147eSieRuWBZw4C6S+5BOW88uTuXJOSfl5VZaUqmJurVKUpQhV/n/g63XDbqJ/GFmB8mX40P8SiqxwFY7m1tZpAkrrFGwcgMVcousg/dbI38ciuhXdv1EZDtqUjPlkYqnXPsrgYl1d45D3eMmJj8zGyk/XNLzwcUCxtZTwy8Mm4usXF7GOWJhJEkoCsQGjEm+D2U9z6ZGa4Zc8eljRpIFhtGSUK/u80lvNgHxhMuMH9k49K61xPlu/tfsXLSJvtcIJkYeTOoWRfqT9ap0fKt7dO0MI09HpyQrIqyKuC2pI7kjWItlwD21aSNsmCCB8RsVLNM2QXCv3sd5jnu0n6lzHcRIyiP4mM0ec7SFoo9akbhseB+nR6i+Wrdlto+pCkEpQa0Rg2CNvtKAG8/r496lKfSaUpShCUpShCw3Voki6XUMPI1R+ZOWoNegoGTAOlwHA79tQPlSlZCF44VwWNnSPdV7YXAwPIbYFW+Hl23XtEp9W+L/GlKChZjwaD+qj/AIB//K8HgUH9Un8NKVhCzQcNiTdI0U+YUZ/GtmlKEJSlKEJSlKEJSlKEJSlKEJSlKEJSlKEL4RWOG2RM6FVc98ADPzxSlCFlpSlCF//Z"/>
          <p:cNvSpPr>
            <a:spLocks noChangeAspect="1" noChangeArrowheads="1"/>
          </p:cNvSpPr>
          <p:nvPr/>
        </p:nvSpPr>
        <p:spPr bwMode="auto">
          <a:xfrm>
            <a:off x="63500" y="-1049338"/>
            <a:ext cx="2105025" cy="21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6388" name="Picture 6" descr="http://t1.gstatic.com/images?q=tbn:ANd9GcSJXkbPqbzEJpXlqhPbBot0P8tCg3KucxUu5pDnAyKgP4ac7dnv8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828800"/>
            <a:ext cx="5191125" cy="474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Hace buen tiempo</a:t>
            </a:r>
          </a:p>
        </p:txBody>
      </p:sp>
      <p:sp>
        <p:nvSpPr>
          <p:cNvPr id="17410" name="AutoShape 2" descr="data:image/jpeg;base64,/9j/4AAQSkZJRgABAQAAAQABAAD/2wCEAAkGBhQSERQUExQVFRUWFBQWFxUYFxgWGhcUGBYVFRcWHBUYHCYfFxkjHBUXHy8gIycpLCwsFR4xNTAqNSYrLCkBCQoKDgwOGg8PGi0kHxwsLCwpLCwsLCwsLCwpLCwpLCwpLCwsKSwpLCkpLCwpLCwsKSwsLCkpKSksKSksLCwsKf/AABEIAMcA/gMBIgACEQEDEQH/xAAcAAABBQEBAQAAAAAAAAAAAAAFAQIDBAYABwj/xAA7EAABAgQEAwUGBQQCAwEAAAABAhEAAyExBBJBUQUiYQYTcYGRFDKhscHwBxVC0eEjUmLxM4JykqJD/8QAGQEAAwEBAQAAAAAAAAAAAAAAAAECAwQF/8QAJxEAAgICAgEEAgIDAAAAAAAAAAECEQMhEjFBBBMUUTJhIoFCUnH/2gAMAwEAAhEDEQA/APW3MMJMDfzdO8criqd46uDOLkECswwrMUDxVO8MPFE7wuLHyQQM0wwzjFH8yTvCHiKd4VMLRd74wntB2iieIDcQhx43gpjTReOIMNM+KXto3EIcWNxBTHaLhxB2+MJ7T0in7T4QhxELiO0XPafGEOKin7RDVYiFTHou+2DcQ4YkNcO9vrA4zxuITvh0g2FIJDEeEO7+BonDpC96INhSCPfQoniBhWN4b3w3g2Ggt30PE2BAxA3iQYrr84NidBTPDgqBYxfWJBjYNgqCQXHZ4G+2R3tZg2IJhcOCoGJxRiQYuDY6CQIh0Dhi4eMXBsVF544RTTiYkGIhi4nnJ4kd4T8yO8AlYiOGJj0aOOw4riRhh4md4CLxUMOIhUFhz8zO8L+aGAHtMd7TE0VYe/NDCfmhgF7THe0wUFh781MKOLGAHtIhDihCoaZoPzcx35ud4z5xPpvp6xZwQzqAJYEkO7OW90bmInUVZcE5OkF/zc7w2bxtQo5BcCrsbn+POKc1ACnTQJuNVEMaPfyEQYiWFMQ7Oq9rFZBHk2lzHHPNf4nZDDX5BIccUPeJFb6MxIJqdm2iYcaVv/MA57GqfeBAL1DFVyOlTpY9YnTi3olycrCjWZ6t1PxjNZpIuWGLC350d4VPGDoT8Pk0Z6fPU+VnChq4p/iR7prpX4RJNxalNYKa4IAJplFWKaDrpW8W83VIzWKrth08aO5+H7Qo4z1Pw/aAUyelQp71ywIY6ukvQGjh/C7V1TSLx045RmjnmpRZqBxo7/L9ol/O/CMknEGHjFRrwRHJmsTxr7p+0SDjQjIDFdYcMX1g4IOTNh+dp6wv50n7/wBxjva+sJ7WYXBByZshx0b/AA/mHDjo3HoYxRxRhRjTB7aDmzcp46Nx8REqOPD7aMGnHGJBjoPaiL3Gb9HGU7j4fvDxxdO/y/ePPxjoenGQ/aQe4wMZvjDTOiFS4YVxuZFgz4aZ0VivrDTMibGWe9jhNimZsJ30IdF4zoTv4omd0+/SG990MA6CHfwhxED+9Ox+/KG950+MABA4iFl4tQt9PrbxgegKUeVJPQOepoIKcDkgkEVUMqtSydQQzV5auLnQGMMuRQjbN8WNyloJyZfeyCVF1OSMwYaKarU1patBoMmGfLTc5ejV1AbVtn36wUXxBCVLClABTk1erC1AV6igsdSHgbPxijlNWAS+UukEh2yE0agowMeZydnc0iCTxScAUpGe5Iymno1D9IWbxdaVZihILNRwOuvlfWGYvEHLmC9+UqALNQU8OlbCsSJxsnuwFOSLjKSOo2b94r+hf2R4jjBWHqFAkiqWY3DZXv18oajjUwMy2boPHbr5QNmLSHyks2u/pb0vDEofUj3rilG/U967RdIythOZxWY7kIVV6pAruftvqw8Re6Q1aA7+VniiqSoVbeoLi5Fx1ER9414pUJ2XhjdlEeNYty8W4d66j6v9G84DFQ8HhkxOrn+fCNFJrozcUaKYopYEEOHqGpvCCdAUYtbDmUQKgEkgeCSYIcPTMmuEpJbXSz3sPMx0RyryZPG/BZM+E74xFPkrQWUkg/frEK1tGqae0ZtNdlvvzC+0mKXeR2eKAvjEw4YgwOC4f3kBNBAYmHjEQOC4cJkUhDVTOoiMzOvygojs5MztNQZaQeZagwar5VWUWBs/pBYcAk5CTKc5AwKiCVOoGzn9JL2LNSw5snqscHRvD085qzKZ4YZkHsV2YGUFDhRAVkUAxSXrnSS3/YAdaQDxElUpWVaCk+HyLEG9xFQzQn+LFLFKHaI+8H2P4jgv7aElzcxACXJ0b+IIo4ZMDOAkHq9HIdg71BHlDlkjHtiUJPpA/wAvnC5Tt9PrBNfClgOFJN6cwt1IZz46VaKMxCwQChQJoAxqdhvfSFHLGfTG8co9oiCDF3B4KUoNMmKQpxVjly6uUpWoH/qRFcyFgspJQRooFJpQuGcVp/qDWF4cEKC0q7xIUQSAAGDOaFXXVqP0M5MsYrbKx43J6GyuFAIDZ0lwQuxYVy5bKDh8wBcWMNx6VIWO7CEFIFC1icwKVgZgKgtXXrBVSCUZQCpPK7e7m5iASRoxAI2G8D8RglIAK8o5izEKZt8pJpto8eZLI5PZ6HClSA0oKUSlJej5HcuKMwNR161aJziCpypQuQbVNP0ipb0+rMZOOpYh681QzaVtSKEucpyQHqbN163FDWKWyLovDDlVVK1s2UNqWa3idIqYjh2XVIBpU66Go6EEAHxvDjNCgyj1ZgHLgtqPWKkxRUolV6G70NfeFqH4NBGxOhoSHY2rbpW50LfGEXm5gk5QrSu4Isaj9vKEIrcHyHiD8TeHqIN3B1q9W2NnH2LRoQLLxSkBiXBq1w7X+MQrUNvpCkFiQ7ZiH0Y1FagH94SXIL1UG8ddPDQwaDYxam3qL9TCoJ6ffSNBw3sXiZ2XJImFBZllBAYh/MMNH9Y0GA/DVSSDNUpriWlICsrtWpUHZnygVvEvLFFLHJlYdlF93LmycMqbKUgEqzE1YOCEOUsXorf1op4tMlhSBJTLBZwCXpud/vx20vsV3DTZK1yyAUodRmEBzmdUsJy1d2ap9exWDxcxNZoWcoJKiVANmIAEwgAh6kgvR3o2SzRvast45eHR5vicapR5vv1iqqedCYPcUlTJSv6qFBKqIWtATnpmBAyhqVdg7tVoqq4eich0JUlW6QCkgbpah0u1PF+2HqYJVVHNLDNsE9/WO76C/DuyEydmKVUCkpdKFKAKnABb3TT46RUx/Z+ZJmGWspBABFbg23Y9Hp8Y3WfG9WZvFNboqiZDxNiPGSu7mLQ7hKlBKmYKSFEBQGxAfzhqK7xsnZi1XZaTMiQTIq5mhQqGT2FEcSmSnCVKSCDRClAGpJoCxtFqX2gmUcqJYM5Fquz6axRQXJeg8qvf3jXSvSICyjWpLvd9Bp9I8N0+z0U2ugr+aqmOo5i9CxLtoab+l4RXEKd2rmTfIuvmNuh6wGGJSHJcMwJLmpsKeXreHTcSKqd71q/K5Pi31hcSrYSVxGUM2RGV+VRDPW4zKctQUf6wxHEylLABjYWL9WvU/blwsnHlT0vR+U0+kF+HdnJk1AWhynOUqZlEApcqcmgS1WD1FItpf5Mat9FzA8QJWzqSbgpBKqVIBzAiNJJkXWrOhRUDzl1KH+SD7n/behpGQlhKC0wZSlnaoy0q6SQqlq6eMFcTx+TkZBLaCp0s+p3jPjbpFKXFbDEySi4EoVLc7mvk/wDresDMTNZTtLB/uHePq1UrG/xilhJyZicyC9Q7XD/SJwfGkdMMUfLsylll/wAGTMeM1cranKkN6uo+sSzeMBVCoLawVLKtLA6bQiMEFj3b2pf0i3K7I5jqBuT9BETjjXeioTyP9g2YUKJdGWgoAGbwV++sPlcITMokLtcoW3qBUecbThHYiUjnmEsKOakkV5UgU9Y0CMXKlp5UJ6PU+rtHLOaX4m8YN/keXI7ETVqBSmb0KZU+lDR2G/8AqDHDvwpUskTe+JJcAiWim9ZoJH/UWjar4zNUOVPK9wpKXFNQSQPnBfguEUTmBZL1Fana9+sT7snqyuCSsyWD/BSRTOqZZIbvLtqQkX8D5QSR+D+ABBUlaiP8yP5+OpjU8X42iQgqWWDEtqY8u7SfiFNmkplnInp91jaEZzejDJkjBfyNrO4RwvDoKFIkJBuCxJ8Wqf4inM7a8Pk/8aAdOSWBS1y2keQYniCiS5JO7xVM87x1R9L9s45erl4R67N/FuUPckmj/qAatSwB33itP/FpQ/8AxQGqHUT/AHAkEBmDEP8Ay3liZ1nJAfx2cgPUw8Tw7kuFEFTWYsohixcGjuLa3jT40UZ/Im/J6Sv8V5gcdxKcFiC45q3FxbaKfHvxNEySUCSglbgmiCkUYO6ncO5eooQI85xE1RCRmbLQBhZyXtWpNz8GiuZ5F6/CL+ND6KXqMi8mvwfbIJCkTJHeIIAAKyWZtQRWm0MXx6SwzyyAXDpCUlwCASz0+/DILnQhmf5HzhfExmi9VkNNw3jciTNExKVBvdBByMaEHLWoJqC/XclxfjeAxKQtKpuHnh2GUTJZVWrllC93psXc4ZM87wxUyukHxYfsPkyfg1fDeISUMVyjNZVnCknrlYEj0Nb0DahXE+ELQ6ZPdrOU/wDEhWUiuVmYpOtnjy5M1omE94temj9sh55vwjRmfhjLyLlkqDtOlsl/eZ0NW4plfl94wPUiRlDKUFCiqBQOoUkhmGhCi4O4rAoTOr/e0OE7w841jjrqTIc77SHTAQXdgSLVa1K2FB6w1E5i4r0tR7XtpCzMNQEWBq9w21aiI1q5bUoQLO9/pa7+Ueb2dhck4hKlusZklnq2VmYn0/1BDEcLlTJWVKl5i5SXBqbA0c0LeQgDmJdi5YfImu/l/ESSeJKRZzWmrHVh5fOM5RfhlKVD5HB5qEkFClNfJzcuZj7rkXeo1HkcwiUZSFLWnO6QWUgbHMSkCxs4bq8WJnaJHclQzhfMSwSSimVIfK2VRtV6HShG8E4rpMBKK3DgZXJUGGYimlekS3KStov+KZHJ4asEk5m7xKQVBqKT72ViCHL3FCKbV5OEWuiUcjHKolPi1NTVhcxpMJMQShaZuaWsFRlhCSphelwap5T6MYu4+QkuUIqnmLqCVFSrgVFRTlFKmD3K8FcU9g3gHDsiy4u4UHLJDA5iXu7io03rBrDYNBVzEnY/d4dwDDZ0qIJejvdqsX1fygmjgyne/Qxn7rV7LUE6LfCeGJUoZUgfE+saaVwhKLio0itwNBlIGYc2rCjUrvvB1U9KgGcvSganXURkt9lvXRnuJcUblKg1eUAWtbaBqpa5jBLjqJZBHgRbzghj5axOKUGYzOwWwfyFT0glw7AEkZgt9ypRA1s51aFWyrpEXCezpqFqmFw7kWY6OosevjGiDISEgMBpEylU6wF4/je7lncv6a/tGnGujK72zD9veLlRIBo7D7+PnHnk9dIM8exWeYXelPPU+vyjPYpUerhhxieJmnzm2VZk1zDO8iPLeGGOkmizOnCwZklXNVy5F38NhEXexAYcpYZNC4BevUkEUpQ9bQFUWJsxxmYgUDOTUJD1636PEM2cCSRRyS21bRGZ6my5jld8rln3Z2eIngKocZgjiYjhueGOiTMekNzQwqhIY6JM8SiZSKwh2eGh0TmY8I8RZocFwxUEsbMyoBCTRqEgUZqjUVb0MQYeXnKQMzEgGhN6Pq3qfjBbETBOClGWgqBQVAZUuSbpS4D/AKWAboKkkfyBUkJXnBSSAUquhLXzfqfTKnUUoTHjOVI9BRt6Av5QoF8pKXYkXeh6tQjTWIsRwoSpaphU6XYpIL0qSanY0aNBxbinczwlcsnKmjllkKQWKSxTXM/6nDVswTHcYmzEkLQVKaUArmFAOUh/eGVwNWF6MYTky5cV0EMPxNUrDzUgJV7SGCWCQnKrmJqxd0sALywbUUFmSkBJSlwoqSpzpdwEguHe5e3WGTCKOwL32Hn4vDxKZ3L3Yv0bS+kaJUZ3ZOvEKTLAklSSQAXINcxqmgyUUB53pF1Xac1zIBKmqDdVEkvbUjztWlORLJ9wB3r0GU26fP1hJgWkZlhJSC1OcVAJTzWI2dwzUiKT7DZqeznG5JnJDrSRVxlTQEUcgg13DHaPaMDMlzUBSC4P3aPmwrIDJATVKiNmfUVAqaeGwiyjj2JkBBlTloCcwACiwzCpHi2z28s3j3o0U6Wz6OVgMwLN02f+IZ3LpYpJGzvbWvhAX8PO0K8Zg861hSipTqDhi/ulKiW1NGDEMBBjic6YlDoSkkf3qKR8BENUaJ2M9jlpP/Gx3Kmsw8vLrFvDSEGrhRZqF20ozFrXjLo7ThyiYUyizOhWYO4rapejZmOogpw7iALZZqVGviX2zVI8ze8TaKaYemGsZ3tKl0+RPxTGhDkOQHgXxbDZknz9DQ/Q+UWu7M2ri0eKY9DKV4n5wFxIjU9p8EUTS+vzFD99YzWJEevjdo8GSp0C3hq0xLNll4iaNirIlQ2JCmGNAWmMWmGGJiIjUICkxkNKIflhCIBnKUnKAEkLBOYu4I/Sw0IiMwpEc0NF3Y0mFBhFCGtDGSvCgxGDD2h2I0EyYkhQFiXIKnFNGNDc+sWvazlMzMpWVKBzAsKZeUv7zVdjXyELheDqmqQyTkIVzMKFIzBL3BP2Yqy8EtjLPKr3SCSR6sygWFhUNHiOmd6tKxJUuSJSytKlTioZHUeVKQk+8PeegIUGYC9xTn4cLUGXQXDApeoZuj28n2mmSQgIIV7pAevMsByE0etGBI0sTC4jFgKK0IapVnKUpAUXFAnXXWtQ0NfoH0UJIQCxKVOosKFgxZ1AGvR/KJhLCgQzA0O4N9y3p9IjlYEZgUyzmLBk5mU9WSVGp0fw3izg8OpswaW5/UVEqFHAGa9/SG2JKy5hVy5eVJRNU7mY6mBUCQnK1iAS5IIq7Rew2MlJllkkBTPLrU5QCUmoZTqcFtKmB60JaigFVLGxrSwoGf8AuqwoIqrlkijksWoAkDc23uTGdWaXWh83CIUf6c02cjLUFgaEKIu/kNHZKr4QqYDlUgqSaJUoJKqkUJoos3p1aJ8PwValA5udQcJSnMq1WANbHp4xcVjcrhAYEJzAhJdiDWlKgWNujw+X0xKP2b/sbx6Rh8KjDqWJKkKOZRCU94SczqrQ8x1Nri0aOd2plBBeYmYDsoPbSp+MeNYrHS+7DSiFpBqKFeY0UokuyQwAffekPfjIGBC25g9CHFnerO4pY+EZtN7NE0ei4/AS55KsPNTYkpIIUBVy2o8AYjRL7sh56EH3qpmBIBcCpSEpDmpJFrxjsAglQAxCEKy5hmUpCXA93MQwN/TSBXavipmJQlT0V7qVcqpgstXUBxS731hRhbopypWfQ3AsaDLczUTN1JYpdhR0lje43EEZ8tx92jxDsD2nVh5fdysNLdagq61qWW/tBegBsGqbmsesdnO1UvFDK2RYAJQX3IYOxLNWkN60T3sA9qOzveJI1/SfAW8R8R4R5fjcKUKKVBiLx7/icO4Y6/fr+0YTtd2ZCwVAMoOQbP8Aeo8xHRhy8dM4PU4OX84nlE+T0iktDQZxMspJBBBBYiKM1Eekmeb0USYjUInWiGGKTLISIYREyhEZhlWMIhrQ54aYCkMXDQYc8IYChCYSOJjngLOaFBjgI6KA9RThJcpHKqYohycqEsqlkpYlgdPWACcJIOeZ/VCJqTVM3KVLIGYp5OpFQQH8hoEcfShwUnVnZZJGgZIYvSrgRlMTjpi1KUolRoAVGoFWAYAAAPQAeG3gwtnpya8EhnmXhzKSAEqLKUXUpSQ5ykCgqBoLDzFBLliMwOgs1PGrVsRSC2B4NNUyly1ZCgKAdLqqGT089jq0VcbkzDu05bggE1+LBmuKmvSNFJWQ06tlCXPIZ3QKgigvqDZxv4+R3gi+9luRQTUgrNgAmiVVtTdq9HgMMDNUsCWgLKWzB2IvdRIA++saThvDmSylSypSqJDGzBgo5RcCj6axOSSSKxp2Rdpsk2aBKQqXLAYArz85UcxSok8pYFidzrFLBzQOViVOAToLg71B8q3g5NwqjyBqgjKCFKDM+Yg5pZrqHHq1LEcARIl8lCSSSHKWYGiiK16i/iYzUrVM0cd2ipMkZiWJA3IuNXY+fWK69WFtxardYsGaxCcpIIJUpqNXlJqUu20Q4ltWsaA69T4EVPW8NAyvNkiqsoJNiRq1D1Af4wa7LysFlX7b3xU6SkyyQGsqgSa/DwrC4bgaFSO+72URkSsy0qJUlKiL/wDsnwetYryMGgqAKlIGVwruyoBVwMri4Fy1rOQIq/BPHyVp+VKl92QtDkAqASSP/FyxhpQkApUErzFIDh8pOaz6106Q1SlAjmfKCBV2S2guBzdIo4jEZllCVFJeqi77lnr59aQJWwbSRo+x3ASZiVnmSV93lUSlUsA0KQAwBJIAd9mj13D8KQZSVqTkWEgkFizZbEEspwzg1q7u0eYdkuA5ksVKDLCiC7AMlbMaKcywCQxZ2fT1xeFWuVLOUFSaspnfRlEU3cbCIbtlJUkXuHJUEhKyVEAF1CvgSwfZ2ekdisKFAghx8opyuB5MplrKCAHNC5ppYhg3n6Fvt7Q1fkTPN+1PYvMStAt5U67R5nxRpRYgkuwCWJd7fex2j3vtLixLkLyo71akqSmWKZyxdJNhR7kVYXIjzybhKKCQBLLMWumoUomqkocamrjqRqs8oHPL0sJ76PN5pcPkX/8AP79IrkDQ/fhHoCpXepCu5SRnszEpZyOUFq1udbiKyOxcrEpeWVS15i5vkLjlYkZrgaX1tG0fWR/yMpeh/wBTCmGkQQ49widhVDvAFSz7s1NUK8FAX3BAMUCmlI7YzUlaOKeNwdSIzDDDyYaYsERmEMOJhpMFlDTCQpMJDssV4UGGNDgYYGynJJ+PXzfeLGA4Su+Wjm4ctYuACGLgdK2vHsWK7JSswIlVYnOAzE2BIDk0AoISb2UrylShSiwklw7HNRq1r/EeG+VUenFLyeVYrmkt/UKlEuOYZUmjHNVNNB5taKGFkpQnL3aQlgGbM5AYElRPw6x6NxbsQtSMmd0ggsZdyWNwWv1rVwI6V2FmSyWRnoWUSL0AdOtr0r8M6kXqzJ4Dgy5hClslKm97lJBoGDUGldDSjmHY/Dpwq1Vz5knKgAsACAVZi5vmYB+u8bYdnpjClR+miX5cvuuSwCt/GKszs4UrUruwSLAgNlDsyXoByhi1AYVMu0ZGbMC0PNBS5IQa5lJAGUTEgvMRoFByKsCGSKWNlqOVPeALLgyxyIAJASBSxGhbasadQU7BIBepOVzo+rMXvtWAU/hilKUrNnOouU+9+hi1viRBYwLPxaJfuoSVMQHcgauxI22gN3N1L5gfQvcEafKl4PYbBpaZMWKBKct2daFlJNdCEuLaViLD4ETCChSVjvMqgrOhVULUDVFCe7UW/wAWd41joylspHtEpKO7SxRlbK1AKMLUZgYgn8azMFgGpZO4agfS1umsdxDhCgpzkS6mORyhmGUlZok0NKkip0MTJ4JJUxSZlyxSxzC4SC1PFz8IuoeSLmxmE4gpL5UggrYoYqd3SGA5n2Yu4BBcAjRcJ7MomzQtaSSEukFsqkuwooEamwrlsC0N4Z2fCF5pSitBKTmcAsxJSoA+8AS/l0jQHFCVLZKrABlcoSA7uqrBnr0NdYznJX/E1hF1s1HZ+QlGVICSSzlLp2ueZnt531jXhCQG06RmuxeLQZIcnMaqJVmSSwDgpUpCf/EEWtB2bxeWm6nPSsKOkKTLZT0huTr91r97QExna+WgElgBqpQDeO3rGP4p+NGGRRMwKO0tOb/6NPjGiTfSMuSNH2375MlKpZOUFRXowykhTixCgGO56x59he0C1DKpSCMmVRJAJSA4pverm+1Iq4/8bBMCkiUtQI/UQ4NagBxShB0I6RgpfaKYHCVADKA2UPs7mr6vD9ibKWWKR6fjuJnvETkEJyukMaFKmcFIOUj+mKH+33k3gyeMiYFqlZQe7DocB1EcwUBUCu1Wvv41hu0yuVMyuUvnuSah1am5tE+N7WKzAyiQRTMWts21/wCIPjyKeVFntTOmTZpGXI5LjQkXtyny/u6xQRLIAG0QS+I51krBUbgJq+5IfpF1c5L5XqztW3jHoYo8Y0eX6iTlL9FWYIiMWJgiBUbGCGGGtD45oCyMwjRIRDWgKTEhWhGh0Oxn1srjEofq+Bisri0hZBC3KCbKNC1iElj4GPJZfaSYEpzKc5Q56sHqKHyiDE9qlJSSx0rRxavMpqR5nsyNvlxuqPYhjpTixNKtEc2YsTAZQRkU5mHUqZhY7BnOgjxtPbg/5jqxIrbxfpFyT2zLtmDhixoQ9vB4h4pmq9TDyewBIJBIDh2LVDs/yHpFfiC88taTLKxqCBzBno9CY8+wvbNQ1I84nndspyvcmy0s9FJKs1mc0ym+930jNxl9GqywfTC2JUgylrKO6ypJCDkVnJDgg5ua+jgvGTnZznSpRCVOchSyCopDMQmoDdRu8BeOdt/aCCsSwtKVyVtfM5GfK7lIDENr5gWsHjlS0EomEpYAEkLDhNVOBUUsbV85lF0dEaYuL4GTJSozs+ddQQq4Bq7mnKBYM+mWB2H4WEFISAtaiSwKgMhSQXU3KAS7jYuKNBzCzwtC1LTVCCA4DFSkuCUpNSddxZ6gcMZKCwQmgmS2UKgJmp5JgNiASpFaVJaEnJeBuKYP4ZOTJlBPMoJLd2sFSCkMpQoSzOshNntejJ3AileZC0Lk5SUMQChxmSkJL0qWs7Gxi1xHCTZaAZSjOTLWVGV+pSHVnSEkMpsxIZi6AGdiSAxEruQZSgUKzMbBjRRZZzaOx0htsXFWQzXkI/pgFaUBSkkXBzCYhhckZWP9zOA9c12h7ShCUP8A1GbmYOqpfNrZOm/WIeNdqJa0FCFEqSWSTdwQwsC1joQUkbNg8oJABJ3rcxvjxctsjJk46R6bwTt8hEgJlyVhq8yqKLAFQNbtWIsZ28nLsQjoKn1P7RjUzsqQBZvvWFTMjoWGKZ5k8kmy9xPFKnl1qUptFOQ+7b+EUkYFGoGz3+ZMOE2O7yNlGjLlL7FRh0AMw0r4UhmLS6WTRvMeDGOVMhuaKSEpO7A6gxZQaC2FkoYFknY1+phs+QFhj6wzCyCj9Tjb6w6NpZFKP0XFSkaJA8A3yhTNiF2tCKVDOfbHTFREYQmEhlJDhDhDBCvADFIhrQojnhgIRCQ6EaAZp/boZ7R1gaZ0MM6Bo5OLCoWPumjM46RElCQSWSCWq1dr+FPtoHDERwxX018fX78paLSkFhiWtTw8YinY12FfvSBpxEOTPieKHtFHFcLKVlSEuKMApiC/x/mG4PjcyVQH9QOUvSoJLP0EXMSrMGcjwLRRlyy7zPABXN4btEOCfZ24szS2HsB25WgLVlqWGYBwGSlKXtbIDbS+sMm9tk92pCUAuAmwALJUActv1saaPGcnKS+VScjap18ok/Lks4fRnIH0pGXsROn5DS2apfbxSUkAuaM5Vs5BdwR1uWFTrncT2lnKGVSyoCiSSSQnRLn3ms5rEcvBJFSPJyRE5ApQUtFRwxXgzl6kEysKtVklvCkEpWGCUhwHapiQzIimLjajCWRz0RrXDEzI5RiMmHQ0rLYmQoXFaWqHE7QUQ4k5XHFdKVMQJJiQGGLjRNmjniLNCvDJocVQ0mOeOaAYhjhCtCNAAsdCNCgwAOjoa8K8OwFjoa8KTAMnz101+Ihrx0dAQNeEC79Y6OhMY5Jh4MdHQEM4Jq+v+oSYrYt8Y6OhAVTKClEqTXd4mSY6OgNJM4qjiqEjoBEalxDMmx0dAbQSZXmT4j74x0dEnSoonkLiyBHR0Uc0+ziI6OjoZA4QrR0dASc0LHR0AHPCx0dAAkcRHR0ACFMcRtCx0BSGlUK8dHQDP//Z"/>
          <p:cNvSpPr>
            <a:spLocks noChangeAspect="1" noChangeArrowheads="1"/>
          </p:cNvSpPr>
          <p:nvPr/>
        </p:nvSpPr>
        <p:spPr bwMode="auto">
          <a:xfrm>
            <a:off x="63500" y="-919163"/>
            <a:ext cx="2419350" cy="189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7411" name="AutoShape 4" descr="data:image/jpeg;base64,/9j/4AAQSkZJRgABAQAAAQABAAD/2wCEAAkGBhQSERQUExQVFRUWFBQWFxUYFxgWGhcUGBYVFRcWHBUYHCYfFxkjHBUXHy8gIycpLCwsFR4xNTAqNSYrLCkBCQoKDgwOGg8PGi0kHxwsLCwpLCwsLCwsLCwpLCwpLCwpLCwsKSwpLCkpLCwpLCwsKSwsLCkpKSksKSksLCwsKf/AABEIAMcA/gMBIgACEQEDEQH/xAAcAAABBQEBAQAAAAAAAAAAAAAFAQIDBAYABwj/xAA7EAABAgQEAwUGBQQCAwEAAAABAhEAAyExBBJBUQUiYQYTcYGRFDKhscHwBxVC0eEjUmLxM4JykqJD/8QAGQEAAwEBAQAAAAAAAAAAAAAAAAECAwQF/8QAJxEAAgICAgEEAgIDAAAAAAAAAAECEQMhEjFBBBMUUTJhIoFCUnH/2gAMAwEAAhEDEQA/APW3MMJMDfzdO8criqd46uDOLkECswwrMUDxVO8MPFE7wuLHyQQM0wwzjFH8yTvCHiKd4VMLRd74wntB2iieIDcQhx43gpjTReOIMNM+KXto3EIcWNxBTHaLhxB2+MJ7T0in7T4QhxELiO0XPafGEOKin7RDVYiFTHou+2DcQ4YkNcO9vrA4zxuITvh0g2FIJDEeEO7+BonDpC96INhSCPfQoniBhWN4b3w3g2Ggt30PE2BAxA3iQYrr84NidBTPDgqBYxfWJBjYNgqCQXHZ4G+2R3tZg2IJhcOCoGJxRiQYuDY6CQIh0Dhi4eMXBsVF544RTTiYkGIhi4nnJ4kd4T8yO8AlYiOGJj0aOOw4riRhh4md4CLxUMOIhUFhz8zO8L+aGAHtMd7TE0VYe/NDCfmhgF7THe0wUFh781MKOLGAHtIhDihCoaZoPzcx35ud4z5xPpvp6xZwQzqAJYEkO7OW90bmInUVZcE5OkF/zc7w2bxtQo5BcCrsbn+POKc1ACnTQJuNVEMaPfyEQYiWFMQ7Oq9rFZBHk2lzHHPNf4nZDDX5BIccUPeJFb6MxIJqdm2iYcaVv/MA57GqfeBAL1DFVyOlTpY9YnTi3olycrCjWZ6t1PxjNZpIuWGLC350d4VPGDoT8Pk0Z6fPU+VnChq4p/iR7prpX4RJNxalNYKa4IAJplFWKaDrpW8W83VIzWKrth08aO5+H7Qo4z1Pw/aAUyelQp71ywIY6ukvQGjh/C7V1TSLx045RmjnmpRZqBxo7/L9ol/O/CMknEGHjFRrwRHJmsTxr7p+0SDjQjIDFdYcMX1g4IOTNh+dp6wv50n7/wBxjva+sJ7WYXBByZshx0b/AA/mHDjo3HoYxRxRhRjTB7aDmzcp46Nx8REqOPD7aMGnHGJBjoPaiL3Gb9HGU7j4fvDxxdO/y/ePPxjoenGQ/aQe4wMZvjDTOiFS4YVxuZFgz4aZ0VivrDTMibGWe9jhNimZsJ30IdF4zoTv4omd0+/SG990MA6CHfwhxED+9Ox+/KG950+MABA4iFl4tQt9PrbxgegKUeVJPQOepoIKcDkgkEVUMqtSydQQzV5auLnQGMMuRQjbN8WNyloJyZfeyCVF1OSMwYaKarU1patBoMmGfLTc5ejV1AbVtn36wUXxBCVLClABTk1erC1AV6igsdSHgbPxijlNWAS+UukEh2yE0agowMeZydnc0iCTxScAUpGe5Iymno1D9IWbxdaVZihILNRwOuvlfWGYvEHLmC9+UqALNQU8OlbCsSJxsnuwFOSLjKSOo2b94r+hf2R4jjBWHqFAkiqWY3DZXv18oajjUwMy2boPHbr5QNmLSHyks2u/pb0vDEofUj3rilG/U967RdIythOZxWY7kIVV6pAruftvqw8Re6Q1aA7+VniiqSoVbeoLi5Fx1ER9414pUJ2XhjdlEeNYty8W4d66j6v9G84DFQ8HhkxOrn+fCNFJrozcUaKYopYEEOHqGpvCCdAUYtbDmUQKgEkgeCSYIcPTMmuEpJbXSz3sPMx0RyryZPG/BZM+E74xFPkrQWUkg/frEK1tGqae0ZtNdlvvzC+0mKXeR2eKAvjEw4YgwOC4f3kBNBAYmHjEQOC4cJkUhDVTOoiMzOvygojs5MztNQZaQeZagwar5VWUWBs/pBYcAk5CTKc5AwKiCVOoGzn9JL2LNSw5snqscHRvD085qzKZ4YZkHsV2YGUFDhRAVkUAxSXrnSS3/YAdaQDxElUpWVaCk+HyLEG9xFQzQn+LFLFKHaI+8H2P4jgv7aElzcxACXJ0b+IIo4ZMDOAkHq9HIdg71BHlDlkjHtiUJPpA/wAvnC5Tt9PrBNfClgOFJN6cwt1IZz46VaKMxCwQChQJoAxqdhvfSFHLGfTG8co9oiCDF3B4KUoNMmKQpxVjly6uUpWoH/qRFcyFgspJQRooFJpQuGcVp/qDWF4cEKC0q7xIUQSAAGDOaFXXVqP0M5MsYrbKx43J6GyuFAIDZ0lwQuxYVy5bKDh8wBcWMNx6VIWO7CEFIFC1icwKVgZgKgtXXrBVSCUZQCpPK7e7m5iASRoxAI2G8D8RglIAK8o5izEKZt8pJpto8eZLI5PZ6HClSA0oKUSlJej5HcuKMwNR161aJziCpypQuQbVNP0ipb0+rMZOOpYh681QzaVtSKEucpyQHqbN163FDWKWyLovDDlVVK1s2UNqWa3idIqYjh2XVIBpU66Go6EEAHxvDjNCgyj1ZgHLgtqPWKkxRUolV6G70NfeFqH4NBGxOhoSHY2rbpW50LfGEXm5gk5QrSu4Isaj9vKEIrcHyHiD8TeHqIN3B1q9W2NnH2LRoQLLxSkBiXBq1w7X+MQrUNvpCkFiQ7ZiH0Y1FagH94SXIL1UG8ddPDQwaDYxam3qL9TCoJ6ffSNBw3sXiZ2XJImFBZllBAYh/MMNH9Y0GA/DVSSDNUpriWlICsrtWpUHZnygVvEvLFFLHJlYdlF93LmycMqbKUgEqzE1YOCEOUsXorf1op4tMlhSBJTLBZwCXpud/vx20vsV3DTZK1yyAUodRmEBzmdUsJy1d2ap9exWDxcxNZoWcoJKiVANmIAEwgAh6kgvR3o2SzRvast45eHR5vicapR5vv1iqqedCYPcUlTJSv6qFBKqIWtATnpmBAyhqVdg7tVoqq4eich0JUlW6QCkgbpah0u1PF+2HqYJVVHNLDNsE9/WO76C/DuyEydmKVUCkpdKFKAKnABb3TT46RUx/Z+ZJmGWspBABFbg23Y9Hp8Y3WfG9WZvFNboqiZDxNiPGSu7mLQ7hKlBKmYKSFEBQGxAfzhqK7xsnZi1XZaTMiQTIq5mhQqGT2FEcSmSnCVKSCDRClAGpJoCxtFqX2gmUcqJYM5Fquz6axRQXJeg8qvf3jXSvSICyjWpLvd9Bp9I8N0+z0U2ugr+aqmOo5i9CxLtoab+l4RXEKd2rmTfIuvmNuh6wGGJSHJcMwJLmpsKeXreHTcSKqd71q/K5Pi31hcSrYSVxGUM2RGV+VRDPW4zKctQUf6wxHEylLABjYWL9WvU/blwsnHlT0vR+U0+kF+HdnJk1AWhynOUqZlEApcqcmgS1WD1FItpf5Mat9FzA8QJWzqSbgpBKqVIBzAiNJJkXWrOhRUDzl1KH+SD7n/behpGQlhKC0wZSlnaoy0q6SQqlq6eMFcTx+TkZBLaCp0s+p3jPjbpFKXFbDEySi4EoVLc7mvk/wDresDMTNZTtLB/uHePq1UrG/xilhJyZicyC9Q7XD/SJwfGkdMMUfLsylll/wAGTMeM1cranKkN6uo+sSzeMBVCoLawVLKtLA6bQiMEFj3b2pf0i3K7I5jqBuT9BETjjXeioTyP9g2YUKJdGWgoAGbwV++sPlcITMokLtcoW3qBUecbThHYiUjnmEsKOakkV5UgU9Y0CMXKlp5UJ6PU+rtHLOaX4m8YN/keXI7ETVqBSmb0KZU+lDR2G/8AqDHDvwpUskTe+JJcAiWim9ZoJH/UWjar4zNUOVPK9wpKXFNQSQPnBfguEUTmBZL1Fana9+sT7snqyuCSsyWD/BSRTOqZZIbvLtqQkX8D5QSR+D+ABBUlaiP8yP5+OpjU8X42iQgqWWDEtqY8u7SfiFNmkplnInp91jaEZzejDJkjBfyNrO4RwvDoKFIkJBuCxJ8Wqf4inM7a8Pk/8aAdOSWBS1y2keQYniCiS5JO7xVM87x1R9L9s45erl4R67N/FuUPckmj/qAatSwB33itP/FpQ/8AxQGqHUT/AHAkEBmDEP8Ay3liZ1nJAfx2cgPUw8Tw7kuFEFTWYsohixcGjuLa3jT40UZ/Im/J6Sv8V5gcdxKcFiC45q3FxbaKfHvxNEySUCSglbgmiCkUYO6ncO5eooQI85xE1RCRmbLQBhZyXtWpNz8GiuZ5F6/CL+ND6KXqMi8mvwfbIJCkTJHeIIAAKyWZtQRWm0MXx6SwzyyAXDpCUlwCASz0+/DILnQhmf5HzhfExmi9VkNNw3jciTNExKVBvdBByMaEHLWoJqC/XclxfjeAxKQtKpuHnh2GUTJZVWrllC93psXc4ZM87wxUyukHxYfsPkyfg1fDeISUMVyjNZVnCknrlYEj0Nb0DahXE+ELQ6ZPdrOU/wDEhWUiuVmYpOtnjy5M1omE94temj9sh55vwjRmfhjLyLlkqDtOlsl/eZ0NW4plfl94wPUiRlDKUFCiqBQOoUkhmGhCi4O4rAoTOr/e0OE7w841jjrqTIc77SHTAQXdgSLVa1K2FB6w1E5i4r0tR7XtpCzMNQEWBq9w21aiI1q5bUoQLO9/pa7+Ueb2dhck4hKlusZklnq2VmYn0/1BDEcLlTJWVKl5i5SXBqbA0c0LeQgDmJdi5YfImu/l/ESSeJKRZzWmrHVh5fOM5RfhlKVD5HB5qEkFClNfJzcuZj7rkXeo1HkcwiUZSFLWnO6QWUgbHMSkCxs4bq8WJnaJHclQzhfMSwSSimVIfK2VRtV6HShG8E4rpMBKK3DgZXJUGGYimlekS3KStov+KZHJ4asEk5m7xKQVBqKT72ViCHL3FCKbV5OEWuiUcjHKolPi1NTVhcxpMJMQShaZuaWsFRlhCSphelwap5T6MYu4+QkuUIqnmLqCVFSrgVFRTlFKmD3K8FcU9g3gHDsiy4u4UHLJDA5iXu7io03rBrDYNBVzEnY/d4dwDDZ0qIJejvdqsX1fygmjgyne/Qxn7rV7LUE6LfCeGJUoZUgfE+saaVwhKLio0itwNBlIGYc2rCjUrvvB1U9KgGcvSganXURkt9lvXRnuJcUblKg1eUAWtbaBqpa5jBLjqJZBHgRbzghj5axOKUGYzOwWwfyFT0glw7AEkZgt9ypRA1s51aFWyrpEXCezpqFqmFw7kWY6OosevjGiDISEgMBpEylU6wF4/je7lncv6a/tGnGujK72zD9veLlRIBo7D7+PnHnk9dIM8exWeYXelPPU+vyjPYpUerhhxieJmnzm2VZk1zDO8iPLeGGOkmizOnCwZklXNVy5F38NhEXexAYcpYZNC4BevUkEUpQ9bQFUWJsxxmYgUDOTUJD1636PEM2cCSRRyS21bRGZ6my5jld8rln3Z2eIngKocZgjiYjhueGOiTMekNzQwqhIY6JM8SiZSKwh2eGh0TmY8I8RZocFwxUEsbMyoBCTRqEgUZqjUVb0MQYeXnKQMzEgGhN6Pq3qfjBbETBOClGWgqBQVAZUuSbpS4D/AKWAboKkkfyBUkJXnBSSAUquhLXzfqfTKnUUoTHjOVI9BRt6Av5QoF8pKXYkXeh6tQjTWIsRwoSpaphU6XYpIL0qSanY0aNBxbinczwlcsnKmjllkKQWKSxTXM/6nDVswTHcYmzEkLQVKaUArmFAOUh/eGVwNWF6MYTky5cV0EMPxNUrDzUgJV7SGCWCQnKrmJqxd0sALywbUUFmSkBJSlwoqSpzpdwEguHe5e3WGTCKOwL32Hn4vDxKZ3L3Yv0bS+kaJUZ3ZOvEKTLAklSSQAXINcxqmgyUUB53pF1Xac1zIBKmqDdVEkvbUjztWlORLJ9wB3r0GU26fP1hJgWkZlhJSC1OcVAJTzWI2dwzUiKT7DZqeznG5JnJDrSRVxlTQEUcgg13DHaPaMDMlzUBSC4P3aPmwrIDJATVKiNmfUVAqaeGwiyjj2JkBBlTloCcwACiwzCpHi2z28s3j3o0U6Wz6OVgMwLN02f+IZ3LpYpJGzvbWvhAX8PO0K8Zg861hSipTqDhi/ulKiW1NGDEMBBjic6YlDoSkkf3qKR8BENUaJ2M9jlpP/Gx3Kmsw8vLrFvDSEGrhRZqF20ozFrXjLo7ThyiYUyizOhWYO4rapejZmOogpw7iALZZqVGviX2zVI8ze8TaKaYemGsZ3tKl0+RPxTGhDkOQHgXxbDZknz9DQ/Q+UWu7M2ri0eKY9DKV4n5wFxIjU9p8EUTS+vzFD99YzWJEevjdo8GSp0C3hq0xLNll4iaNirIlQ2JCmGNAWmMWmGGJiIjUICkxkNKIflhCIBnKUnKAEkLBOYu4I/Sw0IiMwpEc0NF3Y0mFBhFCGtDGSvCgxGDD2h2I0EyYkhQFiXIKnFNGNDc+sWvazlMzMpWVKBzAsKZeUv7zVdjXyELheDqmqQyTkIVzMKFIzBL3BP2Yqy8EtjLPKr3SCSR6sygWFhUNHiOmd6tKxJUuSJSytKlTioZHUeVKQk+8PeegIUGYC9xTn4cLUGXQXDApeoZuj28n2mmSQgIIV7pAevMsByE0etGBI0sTC4jFgKK0IapVnKUpAUXFAnXXWtQ0NfoH0UJIQCxKVOosKFgxZ1AGvR/KJhLCgQzA0O4N9y3p9IjlYEZgUyzmLBk5mU9WSVGp0fw3izg8OpswaW5/UVEqFHAGa9/SG2JKy5hVy5eVJRNU7mY6mBUCQnK1iAS5IIq7Rew2MlJllkkBTPLrU5QCUmoZTqcFtKmB60JaigFVLGxrSwoGf8AuqwoIqrlkijksWoAkDc23uTGdWaXWh83CIUf6c02cjLUFgaEKIu/kNHZKr4QqYDlUgqSaJUoJKqkUJoos3p1aJ8PwValA5udQcJSnMq1WANbHp4xcVjcrhAYEJzAhJdiDWlKgWNujw+X0xKP2b/sbx6Rh8KjDqWJKkKOZRCU94SczqrQ8x1Nri0aOd2plBBeYmYDsoPbSp+MeNYrHS+7DSiFpBqKFeY0UokuyQwAffekPfjIGBC25g9CHFnerO4pY+EZtN7NE0ei4/AS55KsPNTYkpIIUBVy2o8AYjRL7sh56EH3qpmBIBcCpSEpDmpJFrxjsAglQAxCEKy5hmUpCXA93MQwN/TSBXavipmJQlT0V7qVcqpgstXUBxS731hRhbopypWfQ3AsaDLczUTN1JYpdhR0lje43EEZ8tx92jxDsD2nVh5fdysNLdagq61qWW/tBegBsGqbmsesdnO1UvFDK2RYAJQX3IYOxLNWkN60T3sA9qOzveJI1/SfAW8R8R4R5fjcKUKKVBiLx7/icO4Y6/fr+0YTtd2ZCwVAMoOQbP8Aeo8xHRhy8dM4PU4OX84nlE+T0iktDQZxMspJBBBBYiKM1Eekmeb0USYjUInWiGGKTLISIYREyhEZhlWMIhrQ54aYCkMXDQYc8IYChCYSOJjngLOaFBjgI6KA9RThJcpHKqYohycqEsqlkpYlgdPWACcJIOeZ/VCJqTVM3KVLIGYp5OpFQQH8hoEcfShwUnVnZZJGgZIYvSrgRlMTjpi1KUolRoAVGoFWAYAAAPQAeG3gwtnpya8EhnmXhzKSAEqLKUXUpSQ5ykCgqBoLDzFBLliMwOgs1PGrVsRSC2B4NNUyly1ZCgKAdLqqGT089jq0VcbkzDu05bggE1+LBmuKmvSNFJWQ06tlCXPIZ3QKgigvqDZxv4+R3gi+9luRQTUgrNgAmiVVtTdq9HgMMDNUsCWgLKWzB2IvdRIA++saThvDmSylSypSqJDGzBgo5RcCj6axOSSSKxp2Rdpsk2aBKQqXLAYArz85UcxSok8pYFidzrFLBzQOViVOAToLg71B8q3g5NwqjyBqgjKCFKDM+Yg5pZrqHHq1LEcARIl8lCSSSHKWYGiiK16i/iYzUrVM0cd2ipMkZiWJA3IuNXY+fWK69WFtxardYsGaxCcpIIJUpqNXlJqUu20Q4ltWsaA69T4EVPW8NAyvNkiqsoJNiRq1D1Af4wa7LysFlX7b3xU6SkyyQGsqgSa/DwrC4bgaFSO+72URkSsy0qJUlKiL/wDsnwetYryMGgqAKlIGVwruyoBVwMri4Fy1rOQIq/BPHyVp+VKl92QtDkAqASSP/FyxhpQkApUErzFIDh8pOaz6106Q1SlAjmfKCBV2S2guBzdIo4jEZllCVFJeqi77lnr59aQJWwbSRo+x3ASZiVnmSV93lUSlUsA0KQAwBJIAd9mj13D8KQZSVqTkWEgkFizZbEEspwzg1q7u0eYdkuA5ksVKDLCiC7AMlbMaKcywCQxZ2fT1xeFWuVLOUFSaspnfRlEU3cbCIbtlJUkXuHJUEhKyVEAF1CvgSwfZ2ekdisKFAghx8opyuB5MplrKCAHNC5ppYhg3n6Fvt7Q1fkTPN+1PYvMStAt5U67R5nxRpRYgkuwCWJd7fex2j3vtLixLkLyo71akqSmWKZyxdJNhR7kVYXIjzybhKKCQBLLMWumoUomqkocamrjqRqs8oHPL0sJ76PN5pcPkX/8AP79IrkDQ/fhHoCpXepCu5SRnszEpZyOUFq1udbiKyOxcrEpeWVS15i5vkLjlYkZrgaX1tG0fWR/yMpeh/wBTCmGkQQ49widhVDvAFSz7s1NUK8FAX3BAMUCmlI7YzUlaOKeNwdSIzDDDyYaYsERmEMOJhpMFlDTCQpMJDssV4UGGNDgYYGynJJ+PXzfeLGA4Su+Wjm4ctYuACGLgdK2vHsWK7JSswIlVYnOAzE2BIDk0AoISb2UrylShSiwklw7HNRq1r/EeG+VUenFLyeVYrmkt/UKlEuOYZUmjHNVNNB5taKGFkpQnL3aQlgGbM5AYElRPw6x6NxbsQtSMmd0ggsZdyWNwWv1rVwI6V2FmSyWRnoWUSL0AdOtr0r8M6kXqzJ4Dgy5hClslKm97lJBoGDUGldDSjmHY/Dpwq1Vz5knKgAsACAVZi5vmYB+u8bYdnpjClR+miX5cvuuSwCt/GKszs4UrUruwSLAgNlDsyXoByhi1AYVMu0ZGbMC0PNBS5IQa5lJAGUTEgvMRoFByKsCGSKWNlqOVPeALLgyxyIAJASBSxGhbasadQU7BIBepOVzo+rMXvtWAU/hilKUrNnOouU+9+hi1viRBYwLPxaJfuoSVMQHcgauxI22gN3N1L5gfQvcEafKl4PYbBpaZMWKBKct2daFlJNdCEuLaViLD4ETCChSVjvMqgrOhVULUDVFCe7UW/wAWd41joylspHtEpKO7SxRlbK1AKMLUZgYgn8azMFgGpZO4agfS1umsdxDhCgpzkS6mORyhmGUlZok0NKkip0MTJ4JJUxSZlyxSxzC4SC1PFz8IuoeSLmxmE4gpL5UggrYoYqd3SGA5n2Yu4BBcAjRcJ7MomzQtaSSEukFsqkuwooEamwrlsC0N4Z2fCF5pSitBKTmcAsxJSoA+8AS/l0jQHFCVLZKrABlcoSA7uqrBnr0NdYznJX/E1hF1s1HZ+QlGVICSSzlLp2ueZnt531jXhCQG06RmuxeLQZIcnMaqJVmSSwDgpUpCf/EEWtB2bxeWm6nPSsKOkKTLZT0huTr91r97QExna+WgElgBqpQDeO3rGP4p+NGGRRMwKO0tOb/6NPjGiTfSMuSNH2375MlKpZOUFRXowykhTixCgGO56x59he0C1DKpSCMmVRJAJSA4pverm+1Iq4/8bBMCkiUtQI/UQ4NagBxShB0I6RgpfaKYHCVADKA2UPs7mr6vD9ibKWWKR6fjuJnvETkEJyukMaFKmcFIOUj+mKH+33k3gyeMiYFqlZQe7DocB1EcwUBUCu1Wvv41hu0yuVMyuUvnuSah1am5tE+N7WKzAyiQRTMWts21/wCIPjyKeVFntTOmTZpGXI5LjQkXtyny/u6xQRLIAG0QS+I51krBUbgJq+5IfpF1c5L5XqztW3jHoYo8Y0eX6iTlL9FWYIiMWJgiBUbGCGGGtD45oCyMwjRIRDWgKTEhWhGh0Oxn1srjEofq+Bisri0hZBC3KCbKNC1iElj4GPJZfaSYEpzKc5Q56sHqKHyiDE9qlJSSx0rRxavMpqR5nsyNvlxuqPYhjpTixNKtEc2YsTAZQRkU5mHUqZhY7BnOgjxtPbg/5jqxIrbxfpFyT2zLtmDhixoQ9vB4h4pmq9TDyewBIJBIDh2LVDs/yHpFfiC88taTLKxqCBzBno9CY8+wvbNQ1I84nndspyvcmy0s9FJKs1mc0ym+930jNxl9GqywfTC2JUgylrKO6ypJCDkVnJDgg5ua+jgvGTnZznSpRCVOchSyCopDMQmoDdRu8BeOdt/aCCsSwtKVyVtfM5GfK7lIDENr5gWsHjlS0EomEpYAEkLDhNVOBUUsbV85lF0dEaYuL4GTJSozs+ddQQq4Bq7mnKBYM+mWB2H4WEFISAtaiSwKgMhSQXU3KAS7jYuKNBzCzwtC1LTVCCA4DFSkuCUpNSddxZ6gcMZKCwQmgmS2UKgJmp5JgNiASpFaVJaEnJeBuKYP4ZOTJlBPMoJLd2sFSCkMpQoSzOshNntejJ3AileZC0Lk5SUMQChxmSkJL0qWs7Gxi1xHCTZaAZSjOTLWVGV+pSHVnSEkMpsxIZi6AGdiSAxEruQZSgUKzMbBjRRZZzaOx0htsXFWQzXkI/pgFaUBSkkXBzCYhhckZWP9zOA9c12h7ShCUP8A1GbmYOqpfNrZOm/WIeNdqJa0FCFEqSWSTdwQwsC1joQUkbNg8oJABJ3rcxvjxctsjJk46R6bwTt8hEgJlyVhq8yqKLAFQNbtWIsZ28nLsQjoKn1P7RjUzsqQBZvvWFTMjoWGKZ5k8kmy9xPFKnl1qUptFOQ+7b+EUkYFGoGz3+ZMOE2O7yNlGjLlL7FRh0AMw0r4UhmLS6WTRvMeDGOVMhuaKSEpO7A6gxZQaC2FkoYFknY1+phs+QFhj6wzCyCj9Tjb6w6NpZFKP0XFSkaJA8A3yhTNiF2tCKVDOfbHTFREYQmEhlJDhDhDBCvADFIhrQojnhgIRCQ6EaAZp/boZ7R1gaZ0MM6Bo5OLCoWPumjM46RElCQSWSCWq1dr+FPtoHDERwxX018fX78paLSkFhiWtTw8YinY12FfvSBpxEOTPieKHtFHFcLKVlSEuKMApiC/x/mG4PjcyVQH9QOUvSoJLP0EXMSrMGcjwLRRlyy7zPABXN4btEOCfZ24szS2HsB25WgLVlqWGYBwGSlKXtbIDbS+sMm9tk92pCUAuAmwALJUActv1saaPGcnKS+VScjap18ok/Lks4fRnIH0pGXsROn5DS2apfbxSUkAuaM5Vs5BdwR1uWFTrncT2lnKGVSyoCiSSSQnRLn3ms5rEcvBJFSPJyRE5ApQUtFRwxXgzl6kEysKtVklvCkEpWGCUhwHapiQzIimLjajCWRz0RrXDEzI5RiMmHQ0rLYmQoXFaWqHE7QUQ4k5XHFdKVMQJJiQGGLjRNmjniLNCvDJocVQ0mOeOaAYhjhCtCNAAsdCNCgwAOjoa8K8OwFjoa8KTAMnz101+Ihrx0dAQNeEC79Y6OhMY5Jh4MdHQEM4Jq+v+oSYrYt8Y6OhAVTKClEqTXd4mSY6OgNJM4qjiqEjoBEalxDMmx0dAbQSZXmT4j74x0dEnSoonkLiyBHR0Uc0+ziI6OjoZA4QrR0dASc0LHR0AHPCx0dAAkcRHR0ACFMcRtCx0BSGlUK8dHQDP//Z"/>
          <p:cNvSpPr>
            <a:spLocks noChangeAspect="1" noChangeArrowheads="1"/>
          </p:cNvSpPr>
          <p:nvPr/>
        </p:nvSpPr>
        <p:spPr bwMode="auto">
          <a:xfrm>
            <a:off x="63500" y="-919163"/>
            <a:ext cx="2419350" cy="189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7412" name="Picture 6" descr="http://t3.gstatic.com/images?q=tbn:ANd9GcSgEAcCVcD_CHa_tslPLTDYJqT9tey1_zFLJxBV6EMEHvCphXT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678497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Hay lluvia/llueve</a:t>
            </a:r>
          </a:p>
        </p:txBody>
      </p:sp>
      <p:sp>
        <p:nvSpPr>
          <p:cNvPr id="18434" name="AutoShape 2" descr="data:image/jpeg;base64,/9j/4AAQSkZJRgABAQAAAQABAAD/2wCEAAkGBhISEBUUEhQWFBUWFxgZFBgWGBQXFRcYFRcVFBgXGBgYHCYeFxkjGhcUHy8gIycpLCwsFR4xNTAqNSYrLCkBCQoKDgwOFA8PFSkcFBwpKSkpKSkpKSkpKSkpKSkpKSkpKSkpKSkpKSkpKSkpKSwpKSksKSksKSkpKSkpKSkpKf/AABEIAMIBAwMBIgACEQEDEQH/xAAbAAABBQEBAAAAAAAAAAAAAAAEAAIDBQYBB//EAD4QAAEDAgQDBQcCBQQBBQEAAAEAAhEDIQQSMUEFUWFxgZGh8AYTIjKxwdFC4VJikqLxFSNyghQkM0Oy0gf/xAAXAQEBAQEAAAAAAAAAAAAAAAAAAQID/8QAHxEBAQEAAwEAAgMAAAAAAAAAAAERAhIxIVFhAxNB/9oADAMBAAIRAxEAPwD0poUgCa0J4C7MnNCeFwLqDspSuJIrspSuJKDspSuSlKDspSmPeACSYAuT2LJ8Y9vWtJZQbndpnPyDrbVLcGvzJSsZwLi1SpUJc5xNp08h+kK29ofaAUKfwQXkW3A6kaypoF9rPaoUW+7ouaap+bcsHd+o9dFga9cvJdUL3F27rnuk3+ino0sz5u6ZJI5kzfQ6nqia1amGOz0znAIb8wEmw1EW6AHkVn0VFfEss0EkAanYm5iLDwTXYv4SJJB108j60QVVsfnYqNzuayJatUScpPeB9Qmtqnmhp5FOpj1sVEGtxGxEIvCYYuIy3vpaUCKXd9EdgXNBGY5ev5i/h4FBoeHlzbu15QSe/wDBlavAY6Ym0bEx/boPBYZ+Nr0YJGekflJ+Idzla8P4wIDmwJ2IHkYv9V0lG/oVZG3cZUsqp4VxQPA0+n1AVpK0p0pSmylKo7K4UkkDCmOCkITSiIoXV1JFJoUgTGhPCIckuJSg6lK5KSDspSmpSorsqsx/HWU5DficDBA20mfFGYx5FNxGoaSO4Lz/AAxfUc4At3MmYl3Xlp0UtBXtZx97qbWAwHElxFg4CBl6iVkhi42HetD7U4ItbSJcXzmBJgNtHyjYa9fFZWqzU/QrnfRZ0OPObYQByGnhuhcdjXOdJJM899e5AgpzqwcdJMc5nuUFtgs9RwsT0tPdrPglxyq5haw5hAlzXgg30i5Ea6QjuB4Ks4izYOzsg/tz/ZZ/jWMLqr5AEOIGUQAG/CAt35AJWfMoefBNM6yntY4xY+ceKyEyuQIm3UT/AIVjg2gD/cDg3mBIH9Q+hTG0vd2eHNcNbj6ZSNDzUdfiD3CJ+EbAAeOUK6i5qVcMGDI8uMiAA4AXvIfIO9hGqlwOMYx7iWjKYIDgCOogSNzuqIOeenKNF1tYixn13KWq17vaehTP+zSLQfmEj3bovenBH3QlPHUnvlgFIbtE5T1/lPVVtCpTIuCI3GUgTblopjwzMP8AbcH9NHaRPIlXRveB1xFiI5GI7uS0bXLyHh9LK74gGxz287LfcIxUNEAdxj8rcqNClKYx8hOlaV1JclKUR0phTlwopkJLqSgQTk1dlEdSXJSlB2VyUpVR7TcSNKgcs5nnK2OsyfD6oLU1m8x/lcp1g4SDIWOoV3yNwAAcxjSNCbWMrUcPrFwuC09Y8iLFATWZmaRpII8RC88wGIp03PzQfd7SJqPFgI0LRcov239pXip/49MloAGcjVxIkNnlEds9FjX1jM6rFv1Vx7R+0L64AMANMgAaT1Op8FmnV76BE4gmNCB2GEE5sGTp5LGiVsk2BPZPorvupde0d31Vhw+jTymo73QDb5XGo4kjaBa/aq73hzF220WCUGnjFQANFmgRGv10PZCBNZuuVt+en0UtLENeYNl2pgrWus9r/oDrsBu2B0TGVSBeZ8oUrqcaz4BQ1qMHeDzEfRaD31XHVxPaU9gG/wCFC1F4XD5nZTIJ0tJd0HXlsURMNPXZqni4Otj8W4g7kdD6sn1eHmnN5abfK4Hq0t/S4RcIjDBpLTlIygCpk0LTbNbmNerTzVwB0qLpGQQ7obGOXVF4dziZYDInO0a9THnA5IjEYI0qtjmaDIItIAkHoYPirRoBEloztieZjeefYmCGlxRrgA8Bw/igHrurXBYpjHjMxvIOAy90iSu4Lg9OqDl/V8wOoPSURhOCWyVJBbYFw+Ztonb/AAVuSq1OBrAttKKQHDMAKQhs9kyPNHSto6lK5KUoOpLkpSiuJLqSg4kuSlKI7K5KS5KDpKxftjjc2Ip0tmDM7TV2kz0jxWyzLzr2hxTTi6p5ZGg2OjQCfGFKNBhqcAENfEasm39IjulXuAIyWn/sAD5LGcFxtOYhk7QBTd4scCtjg6vwySe8zHfrHakGG/8A6Bw0triqBZ4H9TQAfLKsgGDnC1/ttjPe1g1pPwNM3tzNudwP+qxuJMdvRc7FT4fiBp2IJHTbqjKmNbEw0g6WHqFR03GZaSCp/eF0zE/VZsEuJrC2g7NAVC427/oAoQydiT618059gB6uqGOMXRuGxmnXyKAedx3/AOE3NCWC3xFRrhyd5FAm9iPwo3VHQLb69UTQcNzN+8d247OqkmAnhuAzOyuMTdu7XR1Hh6g3DOAODZIkAchnYAZuNHD+YXG8JvC6VBxio8tcRZxPyONp6jrvvuj/APW6dGzn5y3Zt/8As136ezk7uHT4iy4YPejLWax5IAa52lQDQOd/G3Y2PUp1T2XFF3vKZhhBDw8gGDcgk2dBEg8wFmsf7WONqbW0xe4uTyJ/SCOYEqrxPFqlQy9xcebiT9dFOytfxJ2GNHIarc7BDS2XZm6wY7SEDhuKsg5w4uIvoLxr22BWYc503JHmP8ImjVdeYOxB1Cm0anAe0gpWDJ5S78C26v8ACe2NN3z0y3sOYfQLAtoOI007eUq6wdNzXNa6nd1gdidLc1N5De4TidKoPge09JAPhqipWI/0otq2pmDGoAIJ10J/fktTw5jgIklsWm8dh5LpxtvoOldlNlKVpDpSTZSlA5JNlJFNzJZlCXLmdVlNmSzKAuXC/qgWOoe8puYHFuYEZhqF5vxHAOoVHMdBcAIO1wPi57r0Y1OqxntThw3FB8BwqM0JtLbHyhY5QlRcD4tTDsrmN6w5n/1fc9xV9juOU20j7s/McthEWPdyuCss2mc+Zgp0jaPijT+UW7xdN4hxeqWBr4dB+Fzdok6wDoSL8lNxoLxSrLyS4fKDpNyCbkaE3VFj9Z58tFZ4vF5nGIvbU3EerFVbhMj8hZAGbqiKWJ2PioalEymBpCoLPRdDrqOmE4sgrI5Vb+6kDWgyCHC/MHa58fJRuB3SD+QuinvumAwZE9oP2SDCdP3SFWNQmIIa+RrHRObS/CgI3HrtRNF2YX2UHX0XAgPEd323U+GwrXGG6zYa66Qbc48E6kBuQI5gme0K1w2JwrIMEu3Ab8MHlJkHdXRJw7gjiLbagixvB7TYSLGCeSuKHsy1zRLYc24gmHDdhm4I1aZ5dUzD+1GGbJyvkwTYXtBJvyUw9uqI0p1P7O7dbl4i6o8Fpw0wJAif4hsDzRzMGz3YY4BwGk9ND2qgoe22HcYIc3tDY+qtsNxVlQfAc39P5WpYysbJ3vEJ74/wny/KXvT/AA+YWgX7xLOhPenl5hdFU8vMICs6WdCOrkC4Hj+y4MTafhHaT/8AlFGZ0lWnirBq9n9R/CSCWW8v7f2XJby/tP4SlISjLmZvL+0/hLMOX9p/C6U0ygYK7TMba/Cfwq/jlKm+kQ6zm/Ey0Okcuh0Kp+KYypg6jgBLKpLmncEkFzfXNV+B4j7ypLpJJ/iB8tT3LGtYnoYzLpSBH/Fs+aBqYgOqAlsRqInSw2E3RfFWmhVD/mY+7bA9rYIsVVUsWGOJygzNjbXQxp/hZoh4vlDgRaWxpGnPY91upVex8OEwYM9o59QiOIV3P+J3ZpA0FkDinQRsRqs+tLF76JN2DtFig6tSlPygjlv4hRV5d8Q318BMd8+CEzQp1NW3+kBwljo6G47inu4W+0tLiB+ndBcN4jkf8ROWRPRXGKxobcOm+2u8fRZs5SisfhhpBa7kf3QjxBvtaIgqbE8Qc4k379lPQqte2HieR0I7/QV+wAtMFS1ACFM7hJF2HMN/4h3bpnuwNdVZyiWGUtOz/Ckw4lRCyJ4e4ZzOk+RS1DoIPOUgd12s8NMRp16/48U0VjeB/g/RSKIpHS3qE89B2KLDYzIRIIgyCNR46q2weHbUAO0gHW8wSQdtEwC0nA28wrLA4TkYO3+EZheBjOSCCYsDBvvdWLOBNdESLbc4BVnCmiOGYqqBBLX/APYg94IU+O42KYOhcNr27bLP4ui6jVymoWE3Y79LhoQeR5rmJxj3EBxzZbT6t910lTFth+P1HH5GtB0LiZPYwCSrajXLhssuHxH/ALbSdnOLif6WkeKsKfFcrHEkfC0m0bCdP2WtAnF+Pk1fdtiGn4tdRb8+CCx/GTUy0xMWzET3C3is6cUbybulzz2/pC5UxMaT0gmO+NVjVaxj2NEZ6TY2JEjt+E370lkBUJvPmuJo9yFSlyCb/wCTRmDlnWNLfdVJeeaHxVLOOux5HmujGr51SnsG+CjNJh3HcFlDxCvRP+4M7N3DUdSFY4fiAeJa4EefhsmqF9ucHTOGJzQ5pzNJBgwD8IIkSeS86OHkSxwNpLTDTI1AvB57L1Cu3O0te0OB1B0KxPtJ7PilL6cNYY+CSTPSfzusWEoRvGPfUfdVf03Y+5gj9JvIBFlXVqwmwjaNfFCElrk55ss1oTisUDTAB0Ijpbr+FX4sXnx8FK5ltfQXK87bhBAH6coKZUK4+x9QmkoGiE41HaT69Qo8qe1yBwcn0asFRwE4RPIqUWlDE7iQVLUeHRnE/wAw1QVF43UzcR0lc7AquD5fS6Zh8O65F+cbAbrQ8JxdF7mNrQC3R255AnorrhXCGteSAC1wdEcnSI8JEciF0k0ZEYD3vy2eBHaBf8+Cr67XMcZGhI/bqtbjuGOoVaJpj5nOHgMwB879ii9o8PmbThtouYuXEy8nvKuYnrNtr7HxR3D8SWH4HRO02P7oevwx1PLm+V3ynkmCRpMa+CyrWcP9p3sJLw50jUbdk6+K0vCuONqQKdSTEFrrG3Q/ZYnguIbVfkf2Axrrv9+2bLVYjgNB9OZIeLgjY67G46LfHUoz2iwVR9L47QZBsCDtGn+Fjabo3EjWDPynnoRqrDHYwk5CZAEQHMcJH/MadCqdzyCJBm42jQ7tsrfyDxJ1dlbtB+0x4Bx6JnEGsFF0FznmGt0tJ5Wm0/pCqhxAHaTvN5+3ipsZxIgBsw3cWFx2CFNFW4AWce1RB8mNtoXKlWTb7pUa0ajsWMVYMwDYvUaD3/hdUHunm+UX9fxJKj1SCkZSz9Amk9F2czX0p5g8wSD5KlxnCXsJqUn3GoIEnnEWntCvM3qUx4B1WbDVHgPaMyW1YsdYyx27dFbYmm2o0TDhII7RdB8Q4FTqHMZDtJB2+6pmYg4WrlO+h0a4W25qNM7xnClpmN3X7CQq+nWg30Wj9riHFrgLEdNQSSCOdwVlarYss1oWHEdQVA43K5RqlJwkyFkMrNTALKSo4qPMtQREpzDzSdftXabEHU4NlJrdpupGu2AQNAc2Dt6sjqQBFtUKxnXuPiOkKelYyY6rNipg08rnRWPDeM1aXyOtyN294Q9OtawsL353PjZMIGot9lnKuNMz2mFTKKtM/C4OBbB03g6a80dinUsRSLWuGY6A/C69tFmcMyRf11RPuiHC0nYjQq8ed8rPUziA+VsGzGi+swLGOWUhVjaDpgkDyO3L1ZXP+mPeZ+ITGs3id+9MxvBao+IAOA30Ph+Fr9qpqNf3VUPGxEi3rdei8Orh9FrhJBA/dYWtg3FsuAaNrST0G58+1Wvsli3seaDwRMls2Ij5hHcFqVmjcZgqxdALI2kuaXdxkeCzGJrVGVQ17S2410P2Xo7oNjBHI/us1x3AUCTYh0TDHNgxvlNh22WrCMtQEVHW0NjOnLRMxeIkwuvME8zqEHiXGbrCuZuqJp5cvN3chWBPAiPRQWFPDggT9/wkhDWOx8klMV6w6U0k810lKeq6uJAnmkZXZTYQMJQPGeGNr04Ni27T1jTsKsC1MezodvqoMBjKz2g0KmjT8M7d/Iqnr016Bx7g4qskD4h5hYepTdBBEiY6rF+Os+gYTqZUgLRYjzUj6TAYa6eUwsqhplD1TdF1aADW8yLobKkqI4RGHaIO3aowxTUGmDA35/bdXViHLf0URQp8zHXvKa6ZncdyjJhASx439erohmLaGiNRN+Ytr4lV0qalfQaa96IILnSYIvfYD1dS4bh7nEAyD60Oju4ypMOxzS2acgi06OHbp4K8ocTLGgGiI/Sf0nnfsVAtPg1QAAmRzuI3vuD2wrCjwQ8y0+Olrgoih7Qj9VJzYsbF0fdH4fitN+jgDyNj5pkTaiwPDDTJl0jYSfpKsOwa+u9dBXSBzW4yrmYM0n5mjNI1OoPTkOxB8bwjqZp1adnMETGpJJM/8i4q8Mc9FS8f47Spg03NLiQZHK2valJRXDONe+GmV24kT2iYkWUWOoHKYklxNoE8pmYA18FjsPxRzZOYgklwjaTKfiOM4ioZL3uHYctucWWezWAMbUhxA0BPrsQkkoqo+Wkx296glpAEQbySVFOpm17jb906mRve+h08UxrCLd/rmrXA4Jt5IbrdwtpMEbeuaCBrHR8p7mgjxhJHB7B+r+mY7rJKbFb33pTvflDtaU7L6surliU1eZXBiAorcx4hchETF/q6573p671FpsuZSefiVBNn6LOY/gjDVGzakjWwcLiO0SrzJzlBcVpD3ZcNWEOHcb+UqVqVhcXhYMbgkHuMIE0iCrvixAxFSPlmR/2gqsqt+Idq5b9x0cpGbR3Lj6cd6u8Bwn3waAbZczo2knKCeZEnsCnrezgvE2mba+gD4rWJrMgclNRAy3Op5Ty8EbxjBtokRqQYHTQE+ahwzPhFkaiX/TczZHMaXAnnFx3+SPp+zWZoPxTeZafWkHxVxhQKbWy19IwJdEsNt8siO1W1IggEHwgjx0WpHO1jqXBXB4aWkthzSRqJktnslW2C4S33U5RJBvpOV5cN9wr9rYNjfpYrraI5WVxNVHvaDafu3uAIcQ3UukGQba2IRWFpaiPhN7Cx9ahY/jFF1LEPnWczSNw7T7+aveB8TcMO59SQ1oJBN/Acu9TVXQwt7kQNDuP2UdbhlGqCYB/mFjPaFj8Txuo9pDy7ITOko/gRg5g8hs3zNhp6fNEppi6o8NNOwrGNpuewjQqxZXtEg9yqMRx6mJAMlvLcj7dVVD2n+L5dyRfw7d1dh9a4ulYf2ww+SqCZOa5+ncr7hnG6b/hggxInfv56qv8AbEAsaYvcA+Z9dVb9ixkyZOtipWNIBBA36GQoWN+itCQ6k4l8uhroi8zlcNI6965qhx7A0wAQSGnp8oJ+o8UbS4BZuYw4gkg7ai52MwgKNYuqB1hFxmkgBoA+oA8ETX4g985nfCTLhuYsL7wPqUlV2tUpss2HREHlee/6IevVNvW3kuNYDAGvgpm0hBu0bQdd09QOQ7kUkUXM3qOnpokmK34cOi7kQ7aKeGO9FdNYxN7sck4MCjDTyXYd6uoYkFPqkaShzP8AQTXVHdfJNMTZDzQvEiBSfP8ACfMFIPf/ADKt49i8tKHA307ufRS0kY+sHOcBqTH4H2UGJN1ZcNo1S8Ppj5bydIFj2oLGVQXuIESSQBpfl0usSOjXextKMOTzcfIABXtuaA4VhXU6LGch03ui78z4ro51jfaei/8A8hznNIbAaw8wAPuVFh6clo7ArP2ok1KbZmx+v7IfhVKa7BfWb9L/AGWL66Txr8p2jxUD8INW/A7m37jQ96ncU0xC25sjxarVoPAe4kGTIJbn7Y3Git+A8TziS4nncWUnHMMKlIti4uLDb86LFuL6LzEi+nT1Pgp4q29snRWHwwcovMzyMbbqipVydST42XcViXPuSXWi94A0A6KFoA7Soqyp4kMOg8/sV1+OzR8RJ5k2vsOQVY5/YU9haRyKygptTWD07kx9TnYbWmeigbM2kddlI90jSSNj9lMQ6nXc11iWqwq8VqVWBjiDyOhHqSqf/wAnaIKfhq53HetfWl5hsIxrWOcflPxiIOV1iROsGPEqtxWJALg2Q2TlnWDFvJG0caG03NcJa4ERoATo4dQqvFVS90k5iYzTzFvwpbqxGCUQMsQSZ/l0811lID+YnbYKWo8AiwaI0j1dYtHLTafXVd900m7fEun6pU6lr+AhcqPE2mFjsz2Te6onVpnofyuKA4qLX8FxNOzd0eKUpAzx1IMTI6dfJH08VSP/AMjezRYdr50T2mDqt/2Vns3LK9IzD7jUaKRr2xrKwjqh7eV/wiMGS54AME6HTQT9lqfyVdbG3oFRmp6grIt4pUH63a7opvtBU5g92qd11pHVAGklzQB2j6hY7iVZ2JrBom5gdBz7N1JxDjL6ohwgch9epS4Fim0nOc8Ek2abW59ivaVqWRonYOnSoZZZlaP4jmnn2zCwtOg1z2zu4TFjqJWn4zxVr6ERq4aRaDmH0VLwszXZMfOPyrb+Go3TWtMBozE9ie7AO2YfJAO4qwHTTfROPG2N59xV1lm/aQf+oiILWCx5m/3RPsvhHOqEwTlbsJubC/iqfHYk1KhfcZiT0y6AHuWn9lcQKdJxDspc6+1hYeZd4qLVy3AuOjT4JHCHdp8E08V1OcxuZsI31iFkPafjtV7wMxAYZaJkzzneVrWWsr4X4fiENNpNh481lPab3ZuwtNRhGYc/1T1jf/kVnXcUqRBc6JmJMTzjncoevVJMybqCMVNbc7KIuXXlRyipB5ps3XMyc1kqo6yqRcKdtaVH7obmymytAkLFqFUoTca78lDSY4m37Ih7xzPX9k1laLARJj7lY74m4lpkgiT27+oUbqUSQST3KWvic5FgD0ECOwdya4x2qdjUdSu6bHwTm4guibnTzXIDnCNd1x1L4TGvqfsr8HZLTOw16dFK0A6EdgOiAzO2PaE8AjQx2peKYMBd08QkoGU6kCwP/VJTqYuax+Edqc3bsSSWUI+vBG8LH+6Ow/QrqST1QbvsuHTwSSWqqN+je1SUGzM30SSVq8TiLd/4Q1K1QR61XUknjpPBjXmXXOoVnjflP/f7pJLUZUNTQeuS0/B2j3Tbc/qV1JaWh/aR5FMQSPi2t+krIm9NxNza+6SSjId+q47VJJaED91ACkkgkA+ifSGvekklBbNEMPwuJLlGU+H1PYgpukkufJmp6Bse0fRKi8w6+ySStVYYUW70ypfW66kqsCVfui6QktlJJVIfmSSSVV//2Q==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8435" name="AutoShape 4" descr="data:image/jpeg;base64,/9j/4AAQSkZJRgABAQAAAQABAAD/2wCEAAkGBhISEBUUEhQWFBUWFxgZFBgWGBQXFRcYFRcVFBgXGBgYHCYeFxkjGhcUHy8gIycpLCwsFR4xNTAqNSYrLCkBCQoKDgwOFA8PFSkcFBwpKSkpKSkpKSkpKSkpKSkpKSkpKSkpKSkpKSkpKSkpKSwpKSksKSksKSkpKSkpKSkpKf/AABEIAMIBAwMBIgACEQEDEQH/xAAbAAABBQEBAAAAAAAAAAAAAAAEAAIDBQYBB//EAD4QAAEDAgQDBQcCBQQBBQEAAAEAAhEDIQQSMUEFUWFxgZGh8AYTIjKxwdFC4VJikqLxFSNyghQkM0Oy0gf/xAAXAQEBAQEAAAAAAAAAAAAAAAAAAQID/8QAHxEBAQEAAwEAAgMAAAAAAAAAAAERAhIxIVFhAxNB/9oADAMBAAIRAxEAPwD0poUgCa0J4C7MnNCeFwLqDspSuJIrspSuJKDspSuSlKDspSmPeACSYAuT2LJ8Y9vWtJZQbndpnPyDrbVLcGvzJSsZwLi1SpUJc5xNp08h+kK29ofaAUKfwQXkW3A6kaypoF9rPaoUW+7ouaap+bcsHd+o9dFga9cvJdUL3F27rnuk3+ino0sz5u6ZJI5kzfQ6nqia1amGOz0znAIb8wEmw1EW6AHkVn0VFfEss0EkAanYm5iLDwTXYv4SJJB108j60QVVsfnYqNzuayJatUScpPeB9Qmtqnmhp5FOpj1sVEGtxGxEIvCYYuIy3vpaUCKXd9EdgXNBGY5ev5i/h4FBoeHlzbu15QSe/wDBlavAY6Ym0bEx/boPBYZ+Nr0YJGekflJ+Idzla8P4wIDmwJ2IHkYv9V0lG/oVZG3cZUsqp4VxQPA0+n1AVpK0p0pSmylKo7K4UkkDCmOCkITSiIoXV1JFJoUgTGhPCIckuJSg6lK5KSDspSmpSorsqsx/HWU5DficDBA20mfFGYx5FNxGoaSO4Lz/AAxfUc4At3MmYl3Xlp0UtBXtZx97qbWAwHElxFg4CBl6iVkhi42HetD7U4ItbSJcXzmBJgNtHyjYa9fFZWqzU/QrnfRZ0OPObYQByGnhuhcdjXOdJJM899e5AgpzqwcdJMc5nuUFtgs9RwsT0tPdrPglxyq5haw5hAlzXgg30i5Ea6QjuB4Ks4izYOzsg/tz/ZZ/jWMLqr5AEOIGUQAG/CAt35AJWfMoefBNM6yntY4xY+ceKyEyuQIm3UT/AIVjg2gD/cDg3mBIH9Q+hTG0vd2eHNcNbj6ZSNDzUdfiD3CJ+EbAAeOUK6i5qVcMGDI8uMiAA4AXvIfIO9hGqlwOMYx7iWjKYIDgCOogSNzuqIOeenKNF1tYixn13KWq17vaehTP+zSLQfmEj3bovenBH3QlPHUnvlgFIbtE5T1/lPVVtCpTIuCI3GUgTblopjwzMP8AbcH9NHaRPIlXRveB1xFiI5GI7uS0bXLyHh9LK74gGxz287LfcIxUNEAdxj8rcqNClKYx8hOlaV1JclKUR0phTlwopkJLqSgQTk1dlEdSXJSlB2VyUpVR7TcSNKgcs5nnK2OsyfD6oLU1m8x/lcp1g4SDIWOoV3yNwAAcxjSNCbWMrUcPrFwuC09Y8iLFATWZmaRpII8RC88wGIp03PzQfd7SJqPFgI0LRcov239pXip/49MloAGcjVxIkNnlEds9FjX1jM6rFv1Vx7R+0L64AMANMgAaT1Op8FmnV76BE4gmNCB2GEE5sGTp5LGiVsk2BPZPorvupde0d31Vhw+jTymo73QDb5XGo4kjaBa/aq73hzF220WCUGnjFQANFmgRGv10PZCBNZuuVt+en0UtLENeYNl2pgrWus9r/oDrsBu2B0TGVSBeZ8oUrqcaz4BQ1qMHeDzEfRaD31XHVxPaU9gG/wCFC1F4XD5nZTIJ0tJd0HXlsURMNPXZqni4Otj8W4g7kdD6sn1eHmnN5abfK4Hq0t/S4RcIjDBpLTlIygCpk0LTbNbmNerTzVwB0qLpGQQ7obGOXVF4dziZYDInO0a9THnA5IjEYI0qtjmaDIItIAkHoYPirRoBEloztieZjeefYmCGlxRrgA8Bw/igHrurXBYpjHjMxvIOAy90iSu4Lg9OqDl/V8wOoPSURhOCWyVJBbYFw+Ztonb/AAVuSq1OBrAttKKQHDMAKQhs9kyPNHSto6lK5KUoOpLkpSiuJLqSg4kuSlKI7K5KS5KDpKxftjjc2Ip0tmDM7TV2kz0jxWyzLzr2hxTTi6p5ZGg2OjQCfGFKNBhqcAENfEasm39IjulXuAIyWn/sAD5LGcFxtOYhk7QBTd4scCtjg6vwySe8zHfrHakGG/8A6Bw0triqBZ4H9TQAfLKsgGDnC1/ttjPe1g1pPwNM3tzNudwP+qxuJMdvRc7FT4fiBp2IJHTbqjKmNbEw0g6WHqFR03GZaSCp/eF0zE/VZsEuJrC2g7NAVC427/oAoQydiT618059gB6uqGOMXRuGxmnXyKAedx3/AOE3NCWC3xFRrhyd5FAm9iPwo3VHQLb69UTQcNzN+8d247OqkmAnhuAzOyuMTdu7XR1Hh6g3DOAODZIkAchnYAZuNHD+YXG8JvC6VBxio8tcRZxPyONp6jrvvuj/APW6dGzn5y3Zt/8As136ezk7uHT4iy4YPejLWax5IAa52lQDQOd/G3Y2PUp1T2XFF3vKZhhBDw8gGDcgk2dBEg8wFmsf7WONqbW0xe4uTyJ/SCOYEqrxPFqlQy9xcebiT9dFOytfxJ2GNHIarc7BDS2XZm6wY7SEDhuKsg5w4uIvoLxr22BWYc503JHmP8ImjVdeYOxB1Cm0anAe0gpWDJ5S78C26v8ACe2NN3z0y3sOYfQLAtoOI007eUq6wdNzXNa6nd1gdidLc1N5De4TidKoPge09JAPhqipWI/0otq2pmDGoAIJ10J/fktTw5jgIklsWm8dh5LpxtvoOldlNlKVpDpSTZSlA5JNlJFNzJZlCXLmdVlNmSzKAuXC/qgWOoe8puYHFuYEZhqF5vxHAOoVHMdBcAIO1wPi57r0Y1OqxntThw3FB8BwqM0JtLbHyhY5QlRcD4tTDsrmN6w5n/1fc9xV9juOU20j7s/McthEWPdyuCss2mc+Zgp0jaPijT+UW7xdN4hxeqWBr4dB+Fzdok6wDoSL8lNxoLxSrLyS4fKDpNyCbkaE3VFj9Z58tFZ4vF5nGIvbU3EerFVbhMj8hZAGbqiKWJ2PioalEymBpCoLPRdDrqOmE4sgrI5Vb+6kDWgyCHC/MHa58fJRuB3SD+QuinvumAwZE9oP2SDCdP3SFWNQmIIa+RrHRObS/CgI3HrtRNF2YX2UHX0XAgPEd323U+GwrXGG6zYa66Qbc48E6kBuQI5gme0K1w2JwrIMEu3Ab8MHlJkHdXRJw7gjiLbagixvB7TYSLGCeSuKHsy1zRLYc24gmHDdhm4I1aZ5dUzD+1GGbJyvkwTYXtBJvyUw9uqI0p1P7O7dbl4i6o8Fpw0wJAif4hsDzRzMGz3YY4BwGk9ND2qgoe22HcYIc3tDY+qtsNxVlQfAc39P5WpYysbJ3vEJ74/wny/KXvT/AA+YWgX7xLOhPenl5hdFU8vMICs6WdCOrkC4Hj+y4MTafhHaT/8AlFGZ0lWnirBq9n9R/CSCWW8v7f2XJby/tP4SlISjLmZvL+0/hLMOX9p/C6U0ygYK7TMba/Cfwq/jlKm+kQ6zm/Ey0Okcuh0Kp+KYypg6jgBLKpLmncEkFzfXNV+B4j7ypLpJJ/iB8tT3LGtYnoYzLpSBH/Fs+aBqYgOqAlsRqInSw2E3RfFWmhVD/mY+7bA9rYIsVVUsWGOJygzNjbXQxp/hZoh4vlDgRaWxpGnPY91upVex8OEwYM9o59QiOIV3P+J3ZpA0FkDinQRsRqs+tLF76JN2DtFig6tSlPygjlv4hRV5d8Q318BMd8+CEzQp1NW3+kBwljo6G47inu4W+0tLiB+ndBcN4jkf8ROWRPRXGKxobcOm+2u8fRZs5SisfhhpBa7kf3QjxBvtaIgqbE8Qc4k379lPQqte2HieR0I7/QV+wAtMFS1ACFM7hJF2HMN/4h3bpnuwNdVZyiWGUtOz/Ckw4lRCyJ4e4ZzOk+RS1DoIPOUgd12s8NMRp16/48U0VjeB/g/RSKIpHS3qE89B2KLDYzIRIIgyCNR46q2weHbUAO0gHW8wSQdtEwC0nA28wrLA4TkYO3+EZheBjOSCCYsDBvvdWLOBNdESLbc4BVnCmiOGYqqBBLX/APYg94IU+O42KYOhcNr27bLP4ui6jVymoWE3Y79LhoQeR5rmJxj3EBxzZbT6t910lTFth+P1HH5GtB0LiZPYwCSrajXLhssuHxH/ALbSdnOLif6WkeKsKfFcrHEkfC0m0bCdP2WtAnF+Pk1fdtiGn4tdRb8+CCx/GTUy0xMWzET3C3is6cUbybulzz2/pC5UxMaT0gmO+NVjVaxj2NEZ6TY2JEjt+E370lkBUJvPmuJo9yFSlyCb/wCTRmDlnWNLfdVJeeaHxVLOOux5HmujGr51SnsG+CjNJh3HcFlDxCvRP+4M7N3DUdSFY4fiAeJa4EefhsmqF9ucHTOGJzQ5pzNJBgwD8IIkSeS86OHkSxwNpLTDTI1AvB57L1Cu3O0te0OB1B0KxPtJ7PilL6cNYY+CSTPSfzusWEoRvGPfUfdVf03Y+5gj9JvIBFlXVqwmwjaNfFCElrk55ss1oTisUDTAB0Ijpbr+FX4sXnx8FK5ltfQXK87bhBAH6coKZUK4+x9QmkoGiE41HaT69Qo8qe1yBwcn0asFRwE4RPIqUWlDE7iQVLUeHRnE/wAw1QVF43UzcR0lc7AquD5fS6Zh8O65F+cbAbrQ8JxdF7mNrQC3R255AnorrhXCGteSAC1wdEcnSI8JEciF0k0ZEYD3vy2eBHaBf8+Cr67XMcZGhI/bqtbjuGOoVaJpj5nOHgMwB879ii9o8PmbThtouYuXEy8nvKuYnrNtr7HxR3D8SWH4HRO02P7oevwx1PLm+V3ynkmCRpMa+CyrWcP9p3sJLw50jUbdk6+K0vCuONqQKdSTEFrrG3Q/ZYnguIbVfkf2Axrrv9+2bLVYjgNB9OZIeLgjY67G46LfHUoz2iwVR9L47QZBsCDtGn+Fjabo3EjWDPynnoRqrDHYwk5CZAEQHMcJH/MadCqdzyCJBm42jQ7tsrfyDxJ1dlbtB+0x4Bx6JnEGsFF0FznmGt0tJ5Wm0/pCqhxAHaTvN5+3ipsZxIgBsw3cWFx2CFNFW4AWce1RB8mNtoXKlWTb7pUa0ajsWMVYMwDYvUaD3/hdUHunm+UX9fxJKj1SCkZSz9Amk9F2czX0p5g8wSD5KlxnCXsJqUn3GoIEnnEWntCvM3qUx4B1WbDVHgPaMyW1YsdYyx27dFbYmm2o0TDhII7RdB8Q4FTqHMZDtJB2+6pmYg4WrlO+h0a4W25qNM7xnClpmN3X7CQq+nWg30Wj9riHFrgLEdNQSSCOdwVlarYss1oWHEdQVA43K5RqlJwkyFkMrNTALKSo4qPMtQREpzDzSdftXabEHU4NlJrdpupGu2AQNAc2Dt6sjqQBFtUKxnXuPiOkKelYyY6rNipg08rnRWPDeM1aXyOtyN294Q9OtawsL353PjZMIGot9lnKuNMz2mFTKKtM/C4OBbB03g6a80dinUsRSLWuGY6A/C69tFmcMyRf11RPuiHC0nYjQq8ed8rPUziA+VsGzGi+swLGOWUhVjaDpgkDyO3L1ZXP+mPeZ+ITGs3id+9MxvBao+IAOA30Ph+Fr9qpqNf3VUPGxEi3rdei8Orh9FrhJBA/dYWtg3FsuAaNrST0G58+1Wvsli3seaDwRMls2Ij5hHcFqVmjcZgqxdALI2kuaXdxkeCzGJrVGVQ17S2410P2Xo7oNjBHI/us1x3AUCTYh0TDHNgxvlNh22WrCMtQEVHW0NjOnLRMxeIkwuvME8zqEHiXGbrCuZuqJp5cvN3chWBPAiPRQWFPDggT9/wkhDWOx8klMV6w6U0k810lKeq6uJAnmkZXZTYQMJQPGeGNr04Ni27T1jTsKsC1MezodvqoMBjKz2g0KmjT8M7d/Iqnr016Bx7g4qskD4h5hYepTdBBEiY6rF+Os+gYTqZUgLRYjzUj6TAYa6eUwsqhplD1TdF1aADW8yLobKkqI4RGHaIO3aowxTUGmDA35/bdXViHLf0URQp8zHXvKa6ZncdyjJhASx439erohmLaGiNRN+Ytr4lV0qalfQaa96IILnSYIvfYD1dS4bh7nEAyD60Oju4ypMOxzS2acgi06OHbp4K8ocTLGgGiI/Sf0nnfsVAtPg1QAAmRzuI3vuD2wrCjwQ8y0+Olrgoih7Qj9VJzYsbF0fdH4fitN+jgDyNj5pkTaiwPDDTJl0jYSfpKsOwa+u9dBXSBzW4yrmYM0n5mjNI1OoPTkOxB8bwjqZp1adnMETGpJJM/8i4q8Mc9FS8f47Spg03NLiQZHK2valJRXDONe+GmV24kT2iYkWUWOoHKYklxNoE8pmYA18FjsPxRzZOYgklwjaTKfiOM4ioZL3uHYctucWWezWAMbUhxA0BPrsQkkoqo+Wkx296glpAEQbySVFOpm17jb906mRve+h08UxrCLd/rmrXA4Jt5IbrdwtpMEbeuaCBrHR8p7mgjxhJHB7B+r+mY7rJKbFb33pTvflDtaU7L6surliU1eZXBiAorcx4hchETF/q6573p671FpsuZSefiVBNn6LOY/gjDVGzakjWwcLiO0SrzJzlBcVpD3ZcNWEOHcb+UqVqVhcXhYMbgkHuMIE0iCrvixAxFSPlmR/2gqsqt+Idq5b9x0cpGbR3Lj6cd6u8Bwn3waAbZczo2knKCeZEnsCnrezgvE2mba+gD4rWJrMgclNRAy3Op5Ty8EbxjBtokRqQYHTQE+ahwzPhFkaiX/TczZHMaXAnnFx3+SPp+zWZoPxTeZafWkHxVxhQKbWy19IwJdEsNt8siO1W1IggEHwgjx0WpHO1jqXBXB4aWkthzSRqJktnslW2C4S33U5RJBvpOV5cN9wr9rYNjfpYrraI5WVxNVHvaDafu3uAIcQ3UukGQba2IRWFpaiPhN7Cx9ahY/jFF1LEPnWczSNw7T7+aveB8TcMO59SQ1oJBN/Acu9TVXQwt7kQNDuP2UdbhlGqCYB/mFjPaFj8Txuo9pDy7ITOko/gRg5g8hs3zNhp6fNEppi6o8NNOwrGNpuewjQqxZXtEg9yqMRx6mJAMlvLcj7dVVD2n+L5dyRfw7d1dh9a4ulYf2ww+SqCZOa5+ncr7hnG6b/hggxInfv56qv8AbEAsaYvcA+Z9dVb9ixkyZOtipWNIBBA36GQoWN+itCQ6k4l8uhroi8zlcNI6965qhx7A0wAQSGnp8oJ+o8UbS4BZuYw4gkg7ai52MwgKNYuqB1hFxmkgBoA+oA8ETX4g985nfCTLhuYsL7wPqUlV2tUpss2HREHlee/6IevVNvW3kuNYDAGvgpm0hBu0bQdd09QOQ7kUkUXM3qOnpokmK34cOi7kQ7aKeGO9FdNYxN7sck4MCjDTyXYd6uoYkFPqkaShzP8AQTXVHdfJNMTZDzQvEiBSfP8ACfMFIPf/ADKt49i8tKHA307ufRS0kY+sHOcBqTH4H2UGJN1ZcNo1S8Ppj5bydIFj2oLGVQXuIESSQBpfl0usSOjXextKMOTzcfIABXtuaA4VhXU6LGch03ui78z4ro51jfaei/8A8hznNIbAaw8wAPuVFh6clo7ArP2ok1KbZmx+v7IfhVKa7BfWb9L/AGWL66Txr8p2jxUD8INW/A7m37jQ96ncU0xC25sjxarVoPAe4kGTIJbn7Y3Git+A8TziS4nncWUnHMMKlIti4uLDb86LFuL6LzEi+nT1Pgp4q29snRWHwwcovMzyMbbqipVydST42XcViXPuSXWi94A0A6KFoA7Soqyp4kMOg8/sV1+OzR8RJ5k2vsOQVY5/YU9haRyKygptTWD07kx9TnYbWmeigbM2kddlI90jSSNj9lMQ6nXc11iWqwq8VqVWBjiDyOhHqSqf/wAnaIKfhq53HetfWl5hsIxrWOcflPxiIOV1iROsGPEqtxWJALg2Q2TlnWDFvJG0caG03NcJa4ERoATo4dQqvFVS90k5iYzTzFvwpbqxGCUQMsQSZ/l0811lID+YnbYKWo8AiwaI0j1dYtHLTafXVd900m7fEun6pU6lr+AhcqPE2mFjsz2Te6onVpnofyuKA4qLX8FxNOzd0eKUpAzx1IMTI6dfJH08VSP/AMjezRYdr50T2mDqt/2Vns3LK9IzD7jUaKRr2xrKwjqh7eV/wiMGS54AME6HTQT9lqfyVdbG3oFRmp6grIt4pUH63a7opvtBU5g92qd11pHVAGklzQB2j6hY7iVZ2JrBom5gdBz7N1JxDjL6ohwgch9epS4Fim0nOc8Ek2abW59ivaVqWRonYOnSoZZZlaP4jmnn2zCwtOg1z2zu4TFjqJWn4zxVr6ERq4aRaDmH0VLwszXZMfOPyrb+Go3TWtMBozE9ie7AO2YfJAO4qwHTTfROPG2N59xV1lm/aQf+oiILWCx5m/3RPsvhHOqEwTlbsJubC/iqfHYk1KhfcZiT0y6AHuWn9lcQKdJxDspc6+1hYeZd4qLVy3AuOjT4JHCHdp8E08V1OcxuZsI31iFkPafjtV7wMxAYZaJkzzneVrWWsr4X4fiENNpNh481lPab3ZuwtNRhGYc/1T1jf/kVnXcUqRBc6JmJMTzjncoevVJMybqCMVNbc7KIuXXlRyipB5ps3XMyc1kqo6yqRcKdtaVH7obmymytAkLFqFUoTca78lDSY4m37Ih7xzPX9k1laLARJj7lY74m4lpkgiT27+oUbqUSQST3KWvic5FgD0ECOwdya4x2qdjUdSu6bHwTm4guibnTzXIDnCNd1x1L4TGvqfsr8HZLTOw16dFK0A6EdgOiAzO2PaE8AjQx2peKYMBd08QkoGU6kCwP/VJTqYuax+Edqc3bsSSWUI+vBG8LH+6Ow/QrqST1QbvsuHTwSSWqqN+je1SUGzM30SSVq8TiLd/4Q1K1QR61XUknjpPBjXmXXOoVnjflP/f7pJLUZUNTQeuS0/B2j3Tbc/qV1JaWh/aR5FMQSPi2t+krIm9NxNza+6SSjId+q47VJJaED91ACkkgkA+ifSGvekklBbNEMPwuJLlGU+H1PYgpukkufJmp6Bse0fRKi8w6+ySStVYYUW70ypfW66kqsCVfui6QktlJJVIfmSSSVV//2Q==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8436" name="AutoShape 6" descr="data:image/jpeg;base64,/9j/4AAQSkZJRgABAQAAAQABAAD/2wCEAAkGBhMSEBUUEhQVFRQWFRUUFBUWFBcUFRQXFBQVFBUUFBQXHCYeFxojGRQUHy8gIycpLCwsFR4xNTAqNSYsLCkBCQoKDgwOFw8PGCkcHBwpKSkpKSkpKSkpKSwpKSksKSkpKSkpKSwpKSkpKSwsKSkpKSksLCwsKSksKSwsLCwsKf/AABEIAMIBAwMBIgACEQEDEQH/xAAbAAABBQEBAAAAAAAAAAAAAAAEAAECAwUGB//EAEEQAAEDAgQDBAcFBgUFAQAAAAEAAhEDIQQSMVEFQWETcYGRBhQiMqGx8EJSwdHhBxUjYoKSM0NywvFEc6Oywxf/xAAXAQEBAQEAAAAAAAAAAAAAAAAAAQID/8QAHBEBAQEBAQEAAwAAAAAAAAAAABEBEiExAkFh/9oADAMBAAIRAxEAPwDxMKSYBILLa3MOXn81Y1wHXv3VTQQrxhjpEHrb4lFWsl35SBrbmj6HDXm8gE3j9Vnsa5u8dy1MFjXiBlB8x5K5/VqzD8LPP8IK18Nw0DSR0mybB41jo5E7/mLLewbQBfmt5mM7uhqNBFeq20WvhuHtcJCvPCbWKtZYlOhCOoMWjS4K52gV1LhLmuAIKtZWcPY0XcJ6IjE5SZaIPMLawvo87ITHcs52AIdBEd6VQVLDAuki3RbOHwLXN0R2C4TTAl7tdI/FXYqlkjIJG408VN2rjLdgANB0Kpq4ETYWWjVqut7N+vNBYrGFvKE9KgaVtIQtbCDXVD1uIHX8VAcXOkBamp0sLWutzCryNBhPiao94aHwgrOxNYkyNUzE38hT2Zdk4a0hZtSq7XmnYHOEkwOqsOhL8E3dRqcKaRKCpVSH+0bDW6NrVCRY2U3FzWbW4SLlY+MoBphbmIdA1WLjXS5MAoao1zKtDVGpSsqjOqNVLkTVpKl1NVApKSmaaSK5RtEkTyReGwIM8wJnp1Wr6uIsNLAco2O/RFUaTWmWiPw+p+S48tUBQ4fByvEtMZT0iInULXp8NGUA3HxHQ7qBbyGnIbdyta8rUCp4BonY8kVheG05Eju6KppV1Nyg1m8Fo1BBid9D581oYPgobYOzAaTqPHmsjD4ghaOFxZF+aQa1DAVOQK08HgXHUEIHB8bcP0XQcM4lmMGAp6INoPbcDuV9LO4ydQtzDmNSCCtKjgGi8SUoDwGOfADhHWCZRGOwXaAEC++iOATqIwXcOqZcsaadUdgMI5rIdHRaCStGRiaZ5iAOayMUwzpI6wuh4hgu0aBMD5rIxWBc0WuAorn8UQQQAAdIj6hAjBjMeXTZF4vDOBJuJVLaTss6lbqRl1WOuDup4fDwZP1KvfmcbmOXcqKjsh3W7Ugmx93nqNEJxChMZLBVUsQ4utFz4LRrS2ncZieam+LnrFZhZMzpvdWPxAaIFynwYcCS4WJ0/FWY7DAj2UqMfEYiSg6jL9EdicGRyKH7MkaK4K6VK6J9TkKFKi4DN5fqrhULbuiD10VVk16F0I+mtuoWG5keCz6tETZQZpppLQFAbplascyKlTQN7riT4pmYtzZkG19B8tVGm6sNIcCDEtn3dWmIuP1T1sYXWdTE7tJ0j7pv/wALlVE0uIjnYbwYnyR9DEsdo4HxWVhqQqAim4FwAluhcLnTcHmN+qepwm5cJP2hI94QDfrBnz2CVI6ClTB0hHUeHk6LjBSc33czXatg2cDYneQdR+S0MB6V1qcZgHN8iJ0g89FKsdhS4WUQ3h5AlCcG9IhVIg3iS0m8LqMMWusBymNEqMrD07rq+BtbofrxWZ2bZuPw+KO4fWYD7p75T6OsZXa2IEAc9Vq4epIWNhmNj2YPiFp4ateDZZXRiSYFOqySSSUoA8UbIL1iAZnXw81qVCO9ZuNrxy5IrOx7QRcde9ABrSCQiazy63I8kHUYGttIHNVQL6YeIHwQmMpCILrgRufFKvxcNJhnxKBr8WLzOWFvGUezaDcH5I+tWlgyiwssw4qdWoptbMxXfTA1TNNlB+YDVTqmDcyOimCHCLwNTokSmZUDrcwhKjNUc0Aaf8qqpSBm6jQAiGkFZWKvZadegZWZisMZVwUtFoJTPBGih2ZCc1gqGukoduE6NHo4Zrve56gWFtCNiDzRdPgjHtgk6RmETPJ3QhDtpEImlUIWNys1HHeiTK1wMlUR7bbSRuN+qAo16mDeKeLaMpsys24MaT594XRYfiDtIsjDSZVaWPaHNIuD1EW271mQrn8VwZtUeyRlJ7RhH2XGJj+Vw1HTqgeK+juWHwWtF3kQQJs5wEXBJkjT3tJWjV4c/h7g5uaphSTmBu6kTpf7vXz3W/UpB9PMDmaRpuCNlF9eZ1sDUw78xkZTq0xB5OadjHx6rufRfjXaHJUcBUFgTbN02lEO4U14aHNkCBB0LSRmaelh4gLi30KuHrZJgFwAcdASAYJ1tYH/AE9Ewet0cODqZ6IijgxvAHT5LlvR7jLqrYcctVtnDfZ3jfxBXUYSi52pViNfh7Gz3Xuugo40Fc5QoEWRNOupFdGyrurWvlYVPFdUXSxkDUTtzRGkSs7HViCpM4gIkyhMbjGuP0EwDjHEaR3lB4jHu5keUqb6g2QtZmYGAtzEBVseZ1VdOs4np5qNSlKT6RafZBPWfwV2JmanicG1wmIPcs6vg4nTpK02O5zrqqa7Abx5rPxpltqNYLnyg/JTbiWOFiLIDGA5jZCesNbyutI1+zYbjXXXRUvxMaiRss6pxYHp3KtvEWcyeioMxHE7aQqhxAFA1eIjYFCu4jfRBsl/NVvAPVZLeJHnorv3qO4Iq7F4f2ZWJUoGUfW4kTYaKvtWxcqKzS1JEOqNlMqNmk7vRNJjdkO3Gs7lb+8WjmFk3BtODoIRNFuyFoV2myKp1GhRIucwuBDoLSIIIkEGxBCyeE0HYSr2Bl1F8mg43yO1NI7cyN79Vt064KsdQDhvofIyD5hZ3ViVOgHXcYVXEvRujiGOBiTBDh9lzRDXfLyVzeqlTxbWGYP5qQcfw2i6jiadN5qNcM45EFjiDLTzaCJ53g2kr0PDmCuY9LKgdQZXYJdQqMqR/IfZeCdri/QLd4Xi21qbXsmCJg6joeq2NkVuYKg55JmEM2o4clazFnmFkEMq20TkmVSX7XKcV73sPrklIk+uVUKxUy3yVeVpMtd+ivWEXuqEjUd0IeoTcSPBUV3EJUcSIuPFFUVKhbOxsqRUcRZQxHEspuWwPAwqKfGKTjlaVc/JIse92ii17uYMK8OETMrDr8Rl97EFWpB2NpiJXP4+s0fotPiOLDmWdAjxK4vGYm5UxdF1cS2UPVrhZj66j2q2y0BihzKRqNjVZj3hRa9Bp1XRzVHbpqjHZRZUFxGqovGITmqfBAPqJNxhHVFG+sdEkGMX0SSq1a8t5lUdseZQJ4k4i5UfWlgdDg+IBv2itI+kE/Z7yuPZiFfTxaQrq28djT4hWD0ieFzVPFo2nixzAPesxa36PpV95oPwRdHjlI6iPiuXqZToIPT8lWKZ3UhXfOr030iBEOaWkbhwgz4FC8P4g6mAybCBPcuObiHBFUeKkdUhXoVDirSYJF/ihuJ8Z7NwDXdf+Vx7+OkiIAHRBVceXG5UzFrrn+kriZkDuReG9InvsYd4wfiuBOJUmY4jmrCu/wARxs6ad5QP74cJ90/FcieIncpvXuqQrrcPx+poMsbKrifH3kEQI6LmWY0TdarMI19Mw6+vRNGVise52pVFLHFpmURiuGPiRBHeFi16hBWsR0jfSR51PihcVxXMZ5lc6cUVA4oqxGvWxx3WfXqyhTiVA1lUTcUzXKl1RVmqiDWtlGUBSGtysXt0vWVR0FXiTdOQQWIrtPNZhxKga6Ah7huq84VBrKs1EBPaJkLnSQGAhX0nN5hABysa9Zaa7TSOoI8VB2SbSs4VFMVUGgAN0RTeAsttdWNxKDYo1xKLdWAFvisBmIVnrXVQalSoq+0QAxKc10Bb6xUO0KFNdN2yKKfVUe1Q5rpnVUBXaqDqpQ4qpjWQXnElTHEHDmgHVFA1FRoVMe4jUoSpWJVIqpi9EO56iXqJcoFBPMolyjCcNtqiGJUSrmURulUpgIBiokq1zVAhBCVJoTFqQsqGexQVhco5kRGEk+ZOipgqQKiE4KyqeZPmUJSlEWhycOVUqQQXB6fOqZTygvD0u0VMpSguzpZ1VKUoLC9LOq5TSi1bnSLlWEigkXJsyimKCZKkCqoSQSKZ4AUVEyiJSnDlXCiUBAqhQc5UykqJkqCSQQPCQCSZBKITEqKUqiwVAkqkkLqzIlkRACmKXRc6oTKllRgpfyqbaQj3R8UoCDVINRYDJ0CJp0Wc2/NKMzKpBi2WYSmTGQg9cyIpcOpn/LPeHEec6KUc/kT9murp8Go6lj43DwUZT9HMM6+WrExIeDeJ+6pVjiOzS7Mrv8P6K4ZxIDMVYkSDSDbdXNEjuWiz9n2GIF8TewvRM91r+G6dHLy/sil2S9Up/syoOAObFCSAIotdqYvpASq/sspDSpiev8Bnl/iBOiPLOzTFi9Ir/s6otMGvWB0vhgbnlap9Sha37PqYE+sPHP2sK4f7zCvRy8/LU0Lsq3oU0f5/nQeN/wCZZ+I9GWtMdu3xpvbbdWkc7KS2KvACPttP9LvyQj8ABP8AEZbqR8x1SpAQakQr+yExnYT0dskafVvmlA4CaEQ6kfoqBYdlRQWJoVxaoFnREVpZVMtTFqqowmyqUKMIhEJoTlNKqlCZPKSDYAZs4+LU5aw/ZcfFqxg7r8U4cdz5rlWmyyk3k148WlOxrps1w/raPOxWOK5+8VIYpw+0VKNl1B1opzuc7J/9FaaZj3HiLn/D/ABYfrjtz5JquNqFpEm4I13sUqOnoVTFhUjpTkHrDXQk1x+ya7d/4ThO+j1z2F4lWYwNa4wOQPWd90uG8Sr0pyuIzOLjc3J1JgpR0VOqQQ7PWFrnsXzfufO6v7eqTn9ZrDQAup1m28zbWyxm+lOJH2z5n5zZXM9LKw5v8KhH4IrdpB5/61sGJLqdb4A0j8FtYPjLme9j6b+jnVmT0Jbh8wF9AeS5Zn7QMSNHPH9TD8HUzdE0/wBpeKH23eVH59lKK6OtjaFWBXr4aoDYzjsay1otkyggfy/kgHYDh7SclTDsJ24jUPSJdhjZZ/8A+nYgul3taT7NGbdezU8V+0TOZyOG4LaLwRMx7NNiitJzGNALcS2BMZOKMnwz0G2VZxUs7M1y5kEOY7ilEsjmAw08t+qx3elmHLpNN3KxoYcietlB3pRQmWsDCNCMPTnzzKovHDaTSPZE3uzFYTukcxzU62LqzYuMWgOwzmn+gGJjnCEd6UUXe8JO/YM8/flAYni9J1g1gH81Bp/+iUGvNSZ/iA/9tpF9/a+SD7FxqP8AZeTDL9gTb2omCY0PxQVevSIDRkG5FItj/wAhVNZ1L7ORuVpBP8T2rTIDXezqRz0VqHGDcHkhpPvaUSD78aHuU62HhzDkfMn/ACSD7p0XPvxRLrExP3nRBMxc6LbNX/DDaroaCYz1I93S9gTpZVBPYkif4n9jvyQ9VsWlw72kfMItuLNv4vX3yf8AaoVMW86VPjPwyq0BjDumzgfEfkpDCPJ0b5wpseRc1AeUTp45U8g6lh7j+l0REcOf0/uCrfhnDl+PyT1G7ER/qj8FDIekf6gfxQRfRP0ChiHfQKNczr5AfmpQOvkPzVUBkfsPipdkfu+RKNaNiR4JQ0/aH9pRAfYn7rk6KzN+8PJySqsYY3opjHDYoQtTZVzKNGNbsrG4pu/zWbCSRK1RiW7hO2uDzCyU6kWtjtBuptWJKkKh3SFbU9VIFYoru3PmrG4145lIVrhOsk49+/wCccQckWtVPCyxxN2wU28VPMfFSFxo5U2RB0+LDm1L96A65u6QB5CAkWi3MjWB3mD5aqlzgdLjcA+V1QzGsvynpHhZTbjGb8506KxKstsf7T+SqcB7V9dNRyVgxjd/rxUe1BzTFzaDytqorNLDPLzCcPd1V1WgSZAA8Z5lSpUIdOX8QD3LVZTZIGs2vf5K4DqqnO0sNfu/O6YM7ue+6irsp3SyndV5D975/mnE7jyUEoO6Yg7pEHdvkfzUCH9FRODuo33UZdt8P1TZjv8AAoJku3T53bqAd/M368U+V24VEu1fuko9m7ceSSU8PhMJa91a7CN2VoEJsyhFPqLUv3e3dXfWqk0oQK7ho3+CieFHkQtBrla13UIRju4U7ZQPDH7Fb4PT4qQqAa/C5+ClSOcdgXDkfIqs4crrqVQcm+ZhEU6YOultOvmUq8uI7IpshXfM4ew/YH9TQT9XVn7gouiWN29kXPldOjl57lTQu+qejNAizT5nnYczqh3eiVIixfz5tjTqN/rknWHOuJTLsKnoc3k8jvAPwCCr+isaPHiCPxKtxOdc4mWzU9HnjQtPj+iGfwd45eRCtJrPSlFu4a8fZKrdhCOR8kRRKWYqw0ComkUC7U7lOMQ4c1HIU2VFW+tnp5BOcWeiohKEQR64VJuN6IRJIC/X07eIbhBpki1oevDZN6wzZApJEo7tmfRKZAp0i1tJ2JJKNftYAkUkkROmrWpJKKgw+1HKdPBEgQLdPmkkmmLKbrI2mbBJJTWxNF53P0UW10OMbH4QQkks6uCWu/hk873+KehoOuvXvTJKirE/a7isiq42vy/FJJMNSd+LvgFS4WSSRkJVGqFZ9eSZJXFTc231sh6lMbDySSRnQWJaNkMQkkt58YNCiUkkREhRISSVEUySSISSSSBkkkkH/9k=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8437" name="Picture 8" descr="http://t1.gstatic.com/images?q=tbn:ANd9GcTr9Q6ZDR4d8N8fehryniaGr3D_4wlQwt0X52E4LUeUV2adIyV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057400"/>
            <a:ext cx="5089525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DO" smtClean="0"/>
              <a:t>Hay nubes/está nublado</a:t>
            </a:r>
          </a:p>
        </p:txBody>
      </p:sp>
      <p:sp>
        <p:nvSpPr>
          <p:cNvPr id="19458" name="AutoShape 2" descr="data:image/jpeg;base64,/9j/4AAQSkZJRgABAQAAAQABAAD/2wCEAAkGBhQSERUUExIWFRUVFxYVFxgYFRgWFxgXFxcXFBgXGBcXHCYeGBojGhcVHy8gIycpLCwsFh8xNTAqNSYrLCkBCQoKDgwOGg8PGiwkHyQsLCwsLC0sLCwqKiksKSwsLCwsLCwsLCwsKSwsLCwsLCwpLCwpLCwsLCwpLCwsLCwsLP/AABEIALcBEwMBIgACEQEDEQH/xAAbAAABBQEBAAAAAAAAAAAAAAAFAQIDBAYAB//EAD0QAAEDAgQEBAQDBgYCAwAAAAEAAhEDIQQFEjEGQVFhInGBkRMyobFCwdEHFCNS4fAVFjNikvFTciRjgv/EABkBAAMBAQEAAAAAAAAAAAAAAAECAwAEBf/EACURAAICAgIDAAICAwAAAAAAAAABAhESIQMxE0FRImEEFDJCgf/aAAwDAQACEQMRAD8A1mF4m+JIewgt8TfBqBA+xVujxLTLCXN2idTTInzWKwOLrA2a4lwgSDMDotLw/hn1r1GuDBvaztup3uu2fGkRjNsL0s4bUgMfDT0EctkRxFemKYNQnS2/6FObgA2NEabWPawUlCq0khzQRtcWXM2vRUzuY5nDWupsqFh7SP1PmqjsA6rTDjRc0EjSTc37AW9VvaNIEACABYAWjlYJoZpncHqea2a+Gx2ZSjgXYZk7HrtZRY/jcfC8EEzEHcd1s2PB3FjzQfMuDsLiC5xBDiZLmkA7R0uPNNCUb/IEk/RhM04kdWaPw6TquTvygIS7EVXfidG/9V6jgeCcNSJOnXMH+JDoI6dERqYWgCHkNBHMAA/1VvPGOool429tnkNTM65Z8PWWtadpiT2P5BS5Nllao4tgho3LthPO/wCS9ZOAov8AGKbHG1y0Sg+cYuiy9QAOb0IAttI/Esua9JG8dbbLOV5e2nS06i7qSIVAYbD4aoHNaAXSHExN7m89QspmnGz3k6CQ32lZjE5g9xkuJ8yT900eGT7YJcsV0emZjxdSpva1vq4HbblzF9l5tnWM+LVc+ANR2AgKuaxPNQuXRx8SgRnyORGQmlql0pIViRDpXBqm0JzaS1hNBwrmLmv+ExjXuqFoBIkDrsNv0XqDsreGzr7gGbE9DuvPeBatGhVL3yXxDY2E7kr0OnnFMixkRf8AWeXO687nvLSOvi/x2VMDh61Sz2Q0cy6TO1uZ6+iG5rw1q1OBkDrcrRYHNG1GgiWgWgzPqq9TNWjUC3S5p2PPdQt2V0ZLJ8I0uIqN/JG6mRNqEFtVrGjkWm0+TgOv0QqmXV6gDXNpbST8/caOZ77LZYbCMaPF4unhjYR6ppNxAqYJPDWEnxM1ugXkgWEWAsrGCyCnRe6qIFgGGGy3kZIAKu46nrYfhv8AhuHl9ZGyrUmnRFQBwkAlxF7RqFuZQybXYaRks3zGo550OHmCbx3TMLjsYwl06wQAQTO2y0+JwlNgMU5if77rHZ1xW5jtFIaQ25kDUD0iNvNUgnLSQknjtkxxeJc8PDdMHkIC1WTV6lRumuwOa6bnl+iy3CXET6peyo9ukNJDY8Tj2Kz2d5hWa8gueGkSJPI9xuAU/ibePQuaSyPUMxzJlLwMgQJAAtHOTyVZ3GFKzC4S60bjpcLyR+ZvIiT7kn7qqKp6qi/i/WI+b4S4qhD3CIubeqRJ+9u6lcuzZznp+Bq06baZjU4AgHeD62G26diOLBIbERa/99im4rEUQ0xUbqA8MDaOvVYnM8YXOIaSdcGwiTt67n3XnQhm9nbKWPRqKvHEy0CAQRMeyr5LiK5rAl5+GTca4t2BWXw2XVH7fUxKbUq1qDoJcx39+6v4o9RI5u7Z7A7FjebjvOylpZoQ2d/X8l467PKzj4qjvMWMJ7M6e0wxzgDYhztQUP6zK+ZHpeIzWq9xh7RHKQupZnJLS8NMX2HuF5x8dzvETv0gekK3hQ58O8TiNpNp7SQi+GgeSzZ0sS92pzS6AYvz8ud0MxnF4pgtDdRBIJM/SQlGHxj2gtbYCCNTZPcrN5oSCWOYWOBk35lCEE3s05tIu1eOK0Q0gbzbr5bITj82qVpLjM8p/JUntjZROXZGEV0jncm+xXOUJTtC7SnEGrkpCQomESgLkoWMPACdKjVzC5XUqRoAJJgDW0OJHRpMlBtLsPYQyTI34g+CwAJJMQI9d77LW4Dhhgbp+M60EgQA47yZG3ZZvJHYjC6j8F9/D4mOgEXNoudlp62YV3saaWFLhEkGAT1lgh17/wBVycrk3Sejo40q2aIvb8NgbBLXAWM7WuedkK4k0/EDpBGzvHDmncQJFjKz7sHijJDTScBZhEeGNmuMgjziELx+MrXp1BocxtwRBcB9/PspR499jynroJYLHkPNYN1XN9y1o5EDl/VRZtxnUc6JcB2OmfYSB2Wbp1iOvvF1FiK2o335ldS4ldshm6DzeL60iD4QZjr2dO4RKhn5rFpiHggETuDbw8hHIHr1WPbUsjGRUgHB7nsADg2CfEZtYbxcXWnCKV0aM22bv90bUBDi8nYw6DEWgjqsnxCcLTJbS1d22dJ7uN1qsRnTMIzxixJkwC4mxm2+5XnfENai6qXUC7SeThzjfyP5Ln4Ytv8ARbkdImwGd0m2qUS4SSC0gOGqx33t5IiKuHexgYdTGuOrVZ4BEc+flZZV5nkBHQQmCy6nxpkFNl3OQx1SKQJ5SYl3sAoMTlXw2AuqM1uuGA6iB/uIsD2TDinREkjpPomVAeadJrQtlfSuUhXKgC7UJvIcHf3yVfUeZV3BU6+IdFNrnmLx079AjLsLQwrPiO1Or7Cm4NApvG7jHzX2Gy55TUSii2QYHh7EPaHS2kCA5rqjtIdJsBAJmwN+xU9LgasQ5+JqtogbEkPLv91j8txeUNdnL3kFzzbqqOZZqXuvUJgR6eqg5zK4xNXQ/Z9SIDhjWlu5IpwLCT4tRAsm4jgam4Th8Wyo43aww3VyI1E7+iyeHxzmtIDzB3E/ki/DTi6uwNaXOmwmB78rIZTW7CoxfopY3APoVDTqN0uG4336Ebo3kPDdWuNQOlt4dI3Fo3sVvMx4bpViC+m0F0F0/NYRYi6hxOWDD0SKDXS2XNG8n+VB/wAi1S7MuGnZlsXl+IolzPikwJbpPzDqb2jos9iqxcZcST3VrG55VeSHvcIJBbMR2Qyo9dEItdkZv4I5wUbnhIU0hVJCOcmhc5q4BEwsJNKcAnALGGBicxgm6dC5Ywayith2nx6mukQ5sm3METzW5o0cDDakNJ3FSDY/MCY5yvLQ5TUMe9oIDiAeXJQ5OLLplYclej2JmNdu3S8RYAztzE/ZDs6z34Ik1A138oBNzfc7LzXD55UYZBB89kj821GSxt94G/PmSor+PvZXzaNJU/aE8G0+fKeUg2P0SYjjttSlpqU2udpIPgi9403Me4WSxbwdhHblKqgq/hh8JeWRIXpC5NSKxImpUyZjlfdWMJXNOo1/NpnpsqtF8FE8Y+m9jSHHXB1SBBPaOSVjIfjuI6lRhad3fO7fV5D8Pp2QqVzhCVFJLoDbfYhUTlIU0ogGBO1WhdCREw1cuXImNTkJqNeZfoa9odYiOwMp+OIe5zHaXPnfrbkkyvLmVSA+KbNLT8xLnSBAvseduq0Od1sNRoQGNFobAGrtfePVefN/kdkejC4/Kqx+VgA23H16IBXy2oDB37GUZbiZLtRdB2AMXncjyS4auGumCel/urKDRNzTAtLB1OTStNw099OoHvpucB/1KIZRnVKnZtMgkiXOIJN9tlpMFmzKGrVUpOk6ocb+kd1Cba1RSFd2Uf8AM76bw5mtxuL/AGVzE8UVXhhZTc0fiJ53jcJ2IzTBV2kFzab4IkdY3A5hY7D5xWYTTp1C5skSBYjrEWCWHHl6DLkxNBmuX0GYsPqtLWPYH2JALtnBvebolV4LoYimHUv4TjcE6jMnm2VgsZmL6vzuLo2vYeSIYTimu1ukOmOu9rbq745pKnslnFt2iHOMrOHqGm43EW57b+SnybhariQS2GADd4cAZ2iG3S6qmLqAu8VRoEbDVpv4u3Uo7juOHmqWsIawADsLXRnOSVLsEYRbt9AfMeCa9INgCrqJA+HLjtNwQCOft5KejwHV0NcXMBcAdDi9puAQCdO/bkjR/aAym0N+FJ6k797KnhOKXVKgfVJIB27dFPyclD+OFg5vAOKc2W0xuRBeAbGJvaPI7LsPwLWcDqqUaThcsqPIcByJgEXRDG8UPfWc9jrD5QLBAcTxM4uJc0OdqmXCesiNjPfoiuTkYHCCI8y4dr0JNSmQ0GNYuwztDhaCqJoO06tJ0/zQdPTfZazKuLf4g1SaOkB1I+JscwAfwzsDKv4niwPLmspt+DEBhA06djZvVN5pLTQPGn0zASmlek1G5c4NYKLdNyXAkOad7EmYJ6pMacNiaZpBgpgwGua1vhIJIEROmTcA8yj/AGF8B4X9PNimgq9m+WOw9U03wSIMi4IIkEKiuhO1aItUc5yalckRALK5cuWMKCnApqcFjCldK5IsYUlMJSlJCxhJSJYXLGGrksLkbMKMQdpVynVqVS2m2XnZo3+/S6u8LZJRxGr4r3jTENaOs7kg9IW1wWVUaNNwpUiwm81CHPkiIB/JcvJyxjr2dEONtfoAn9nFUgOFWmGwC7VIc20nwiZ9wldw9Qwrm1XVRWESKTmWcYi7pggG+36ofnOb12gtlwbcOPM9ndVSwWdktDHQYNieXYKWU2tspjFPo1OGxOHrkB2DpDkdI0mJ38MTZRZ5+z4umphYiP8ATO8jfT3IEx1lSZXXYXAtNxF1pCRWaCN4uRt69FLySi9D4qS2eQuYWuIcCCCQQbEEWII6qxSxrmiGuI8re5G63HGXD5e5lRu7oY+4vDbSTztvKAN4GruANMB3I7ANO8apgiDuF2R5YyVs5nxyTpFDKMnfiHHTpaBu98hgPJsgG55DsjOWcGPOILKn+mwjU5hEkObLS0ETzbMi0qc5aMGxtI1NT3kOqRdoj5dNp2/vZa52Z6W3aGyAdRi8NjeYm3NQ5OeX+vRWPEvZSqYijgqXw2h12kAvgkz1JAMT0gLzPG1RLjfc7KzxBmwfXdDnOAMAuMnv6TKE1cRqstCNbZpMSliJN1Z/fzMAwFS+DAUJlVECYxkbFVcTW1OlVn1Uxj1jBjK3iUXxNQAQOiAYO15hXxUvJN0j7GRZwrHnaZRrh3CH47WP1Dn02vuUPy7HgG8+YhXTjmunSXaosbEypyvoZGqzPg/D1/4kVHun8L2N1AW06jYDy6LN59gG16T9GHbSq4ZwDmt50zIE8nEETPmnNwePrBpD9IgNABiANrBFXcIVfhfNLzZ4B06hO5cQZISxk4tWwuNp6PNiE6jQLnBrRJJgBbQcFUiTFUiAdQeLz1Fhbv8ARAMzyN1F+mQ4HZw2PPbddseSMtI5XBx2wZXw5Y4tcLgwef15pkI3h+GMRVEhnu5oJ9yosVw1XYYNObx4SHd+SbOPVmxfdAlKFbqZZUa0lzYgwZIkHy3VfQmtMWqECdoShqUlYBLhizSQ5knkZiPRT0MvpvgfE0HnIJHbZUwlBQoKZPmOUmkR42uB2LTYj1VX4BjawUheuBWVmdFfQlROng3kS1pIXI2jUaHG8W0KA00qTA7Tpc4NA2ERHRZ1vE73uu8+/us3XeXHdRBpC4lBHXkzfYKj8ZriYM2k/dZjGZa6md5vFvzVbDZtUptc1pPiEFM/fqh5k+ayi0zNph7Auc2ADcrcZXX10wG2AiZNz/ZXllLGvHrF/Izb1+y12T8RQwh28eE9+p6qc4seMkelsLXNAPiG0bj6qpi6YbqFOGl2+kAdZJj0uVhqXHRpgh0vPI2aPpuq1T9oFQzAFzMyZ8rKXjkNki9nOT3LjV+USZF+wCy2Ozmo4BkmBI+/6otSzGpiHXdGre1oRCjgWagNM7dJJVU8exGr6MBVaZ2UeghelUMnpNM1KbhvA/7+yrYrLBVltOnA8hKfygwMAHFLC21L9n5N3PAHRWn/ALP6doeSfZbyxBgzAaApadMdFsa3DDaQnSHDrIKrUQxpswbo+S+jY0Zy65zXDkVrqdWk8waYaZ6folx+VQ3UNp6IeQ2JmcFharz4GOPkEdyvK6oePiMc0d2nZR4SpUa4QCOnKy3uU5u9rG62+pslnNoMYojpYogaabHF0SDpIbEQN4BPJdiczxFGm17wwNNiPFIJ5n6/REzqdUuS5sS0QCDPpII/NZTiPNqhBYaTrEyXDaNrXBU4LJ0NJ0rA2a5jqfqaSCZk9ekx2VFuNn5hP3V/Jg1znB9MVNYjTtedxGxsbd0U/wAouaHaWSXEFkSdA3LXC0nYWldmUY6ZzYyltAD/ABmpp0/EcAOQMKr+8O/mPujw4HrFpJfTYZsHEiR1kAx5FUMVw1XZsz4jf5qfjHrAlvqBsmU4ehXGfspVMTqu6SfOyrkqanhXOdpAv05p2Oy91J2l8T0BB+ypaWhaZVKQpyRMKMhcnFNWMInApIXLGH/ESqJcsYsYrKWDTodqJEkRt27qJ+UPDdXwiR1j+4RTMc5NN/8ADosBmzhcHyHL1VN2eVx803udvouFKTR2txIcFlz3nw05i8IpV4cqQHOolgiSQZH12VHBcQOY6WxfclHjxm9rYLWVBsbuQlGaCnEzmNy9o2Mx6KoxW8zx5qOLg2JvZBqteE6sRsuVG91GyiOqonGd1wxZR2A0uW1A02P1R3D481CxrT4m/L08lgWY1XcFmulwKSULGUj1fBVn1KZnTqadLhynqDCGNzhtN5a5pZUbYiLnyI353WXy/iNzQQHEXmRfrARRuOfinNGtupu0iDePxegUca7KXfQZx+NLYcAdTtpPrcbhRnNKpETDuQgkuPQRzSDC1WuJmHHfxA+t1HVo1wZYwkGxvEoKgjcyrvbTDamkah/MCQeYPQiVnMRiQ0iNlPjMFF3tcD/7Aj7IPjaZAnUI81WKEkGKeMJAI+0ohluaOqO0lwMkWImfJY6jjy202VvAMe90sa4xew2RcQKRrsxyPECpNMamHYN3HYg7FTjHGjDalVziLHwgW+5PddgM6cxgaXS8GYJt6qxT0VTL2Mc4gkkFodboCYhTcn0xqV2gliszmj/8d/i5k3Ii9oAspMNjmu8NUNeHD/U06ZB5ecz7IFj6Ie0MYfht2gwCfNWsJlDywNDwYEaQ6De/LmkpDGhZl2HkadLXNOoFpg/1/qniuQTEb8+dtx3WNzHLqtEm7hIi/wBRIQE13h0lxt3KKhl7BlXo3md1XvaBpIANyAqWUFzKhLgGtbF9RnryKpu4j/ghgdMNFvugeIz0aS0gzBgzsev2RjFtUZtdm4xOe0nHwhpfydAd9SJ/7Q/MMt/eqXytbVEeOInsecb+qxOBzUtMTY3I/PzWooZ8JJDtwCfMDomwcHoW1LsAYrJazJDqbvDMmJEdQRY78kPdShbmhnLqngADpBFxYk9VncfkFdg1FpcCTtJNryfrfmunj5b1IhPjroDFibpVkAQQQdXL+/dVyr2RGEJpapqVIuIa0STsE11Mg3EeaNmIoXJ0JUQBzB5Wyq06XFj+pB0yLlpAG8T7KLNeGK+iZa+NJhmqYNifEALdN11D9oznmC0MB5zMd9ronQ4hiND/AAGTqMk9LgbLzVnFnf8AjJGQxmVPpv0FrtREwWw7qbX2vsl1h1MAMgjdwvK1HE1aaVJ1Jxs43G48Jn0MlDcursawl7dbnTIcfDAIuA2DPryKuptxtkXGnSBmFpucHtaJhuok8gP1lBcStbjGuw75pEClVu2bxtLTzkT6hBsRVaXH+GweUx90VcnaNpaZnnNSNpHotThsr+I3UAwXiDubxbt3MInTw1Kk2KrGmpMCIi3Oef8ARBugpWYyngnkfKfZWsPlFR2zT7E/ZbijiWVQWt0tIFogGPtPkoqmZOZTa22pvMbmeR6qebHUUZ2hw5VP4Xey12UZA6gZIfLgILdvWxVjJKzi0l7QIGrUbOBHXsYKZiuKHH/SEmHBwm0CPEO+6RuUnQ34x2aN5pF2w+IL3kXIvt9lZ+JIu8wQAQ3T9DYwsHX4urnnDekA/dVKudOLiQSJ7k/RxIHot4JMHmibvFUWsnTTFUHkRcHuTvyssznOBD2y/CFh6sAHuqmAzNwkkl9jIJcB5QEfwmJOIEbN02i4tuCSCQIQcXAKkpGXp5bh5EMIjeSSVdZSJOllgRHh587qzmOWsE6Dd1wOyiwTxTPinqf7C2Vo1FfHYM0RL2GTbVyt3QatiRyt+qN51n5eNP4doWXxJm4VIX7El+i/RzpwsTK1/C/E9OzHjsCOvTyXmr5VrA1HBwIIB6kwmlxqSBGTR7ViRTd8zwQdgXfcfYoDmeQUSBpcJvbeViKOan8Tz9UfwebtNOWkl437jmBPMqGDiVyTB+MwMOhpCru4aqOlxcAN5KIV8a340kyG9PKdlTxXEPzClLWkAeIyfbYc1ROXoR17BTMseXaW+LyV9mWvbu5sjkHAlVcLi26vG4hv+2xJ6+SibWaHeJxMRsYPeFTbE0bbIzYEthwIIEgEkdAd0cdmDKhLHywi1zpIPkeULEYXiOIZU0VGiAHFsuAneRBsLLQUG0sWSwVDIJexzR4gDEtM+qhKO7ZVP4RY3LGvdpqVRYQHENmNxMHfe8IBicraHQ2oCySNcGBHUCUezHIXhuoVdbhyI5cr9exQytldZjCdJuBIAM+yvxy/ZGcf0Dm0vg1AZa7T02MhW6eKpPJNRoExsJJjvy5XQx4g9Cua0nbkruN7JJ0OqUxJjblZcnHDuG8DsSAfZcjaB/wv0DhXm9FrTFuV/RF2Ow1JjQWBtjciZ63XnuFxDnvEki4W54iyh79DqfiaYDmtvcfiEb2tYSuFxSaTZ2Xq0inisdhgY+ETEfK4tHluosLmVAOgUtLZm5k9d9yFTq5BWB+TrYkSByJ7KlicM6m6HCDv6FXUIvSZFykt0abE4BuKMCGtHyuD7H/8u5+UbKlX4JeDaowiOsGfLb6oTTxrmiAbTMKf/FHzOo9SJMT5FDGcdJmyi+0H8HwtTB2e638wtyOwBJ7JtfhqiHA6iALkOJJIBvFkPpZ/pjSNO52BuealZnZqv8btDTudzA81Nrk7sonDoI1cFh3yKdHSY+Zpjr+E2VWnw64EOFXpAIvv2UFDMTrc2lTL2k8mkmBzt6oxleIpkQYG9yb9duUKclKIyxY+rhYZDnucBzmGutEGLj0KFVeHmuM0Xlhi7XEkdbOH2KuZk2mJIqMPUO3t0jcTyQvBY9rB+Munk6BHSLyngnVoWTV0yLFZDVEEkOkxYib9jCjxeSuYAQQ4QJgQQeYI7KziswaQNOthG4DtQPMRO11Wo5rUaCNRg7gwfW/NXTmReKIaBsRonc7ElFso4l+E0scIHUb+X3Q3DZg9k6SYO4UtfPXnZrBaLMbt6rSjlpo0ZV7Ljs7pkkgEEbdCieFw9R5DzZrm2PhdE3vBssZqT2Yhw2cRPQpHxL0MuV+wzmdd0FvwwI5gLMY4EHaOyusrkGxIT6lcO+cau8oqGJnNMCiqVziiJwtOefunVMubAhwvyPJE3YNDynMquGxIV3/DBHzfY/moX4A8iCmARNpPN7+aeyieZT6WAqHYT5J1XBVWwC1wJ2kEIWET4Y7qajhf9sptPAVCbgg95CkfQefxRFvXohYQzlOGuP4TY6uaTHujdPI3A6m1Gg7mBpjyAWPp4V//AJfqUSoVXtE/GcSI528oO6m4v6MpI9Aw92gWJESSCZ91FXzbQXA7jYwfus9hOJ3hgECBa1h7bKc5o2q3S6C4zEjbooeN3spmn0LjsKzFiRpY8ES4i7htyTcRw/TaBoDmvbeZ1TF9pA9kIxOSvaZ1gHe0/lsjWTMqTJIcIg9Z5G/NUbaWnoSk3tEbM6pAQ5zpG/hhcrFfBguJ00z5zPS8BIt+JqkYNuTkeI1mR2/JHsPxMKbAAS5wEA7j3N4WVYpmBWfGn2T8j9BbHZ8+o6Rbl2jp3Q2pUJMkyeqbC6FRJLoRtvsSV0pYXaU1inSlJSQuIWMXaOc1WNDWvIDdgIj16+qaMe4lzi4lzhEkzbmqac1LSDkywHpZVihgRp1VKjaYN2gglzh1DRsOhO6tYXDUoDnteKf8z3aJibMAFylc0hlBsg/xEkQ9rXDbaD7hRViw/K0t6y6fyEIo/A4QXNZwESGgsLtvK1+UXUvwMG+zS6wkukt26kzHlH9U8kUNhIAQo3BHW5C1wc5tQ6W//WZje0GDbp6gWUH+K4RpDTQJAManF0nqSAQP+k3kXrYvjfsDaUkLQ1sbl+iGtfJPUyO8nl2hJgcooVvlqvAG4IBJ5CDYD+qHlXtB8TACQrZfuIpsmiwTdpc5sVBBvPXa5HsglWKlQUn0mh7wdD2jRe8beFzSbTHqguZML4mgOlCIU6NGnArB8nfSdOi9rEGbX9leGTUXu0UqvijVvrBbz2aIdF4KZ8iQvjZSy3BMfJqVA1o5T4j5TYef0V7HVMMGaWU/FFnBxN559bKHMsjdSbqB1N6xEWnxXMHzQoBbUtphf46oK5VmBFQAMbexHI87zPTktKzNW6CXANMHSC6/axNpWHa6LhOdWJ3JMd0s+JSDDkxNNguIKr6g1BgpDeC23cX38l2I4geS8UmSJkODQI8hEz3KzFGtpM7q67PKkQ0hoiPDPv5pHw70OuUL4bG0arSMQ06mxBPhdHY7nlv3VHMxSY8Op3vJbIiOWw59EKc8kyTJPVIqR46d2TlO/QSr5w94LbBpMwAB9lWFVQBOVEkhG7LH747qfdTUMxc0yHFUClBWpGthhmdEDYHvf8iuQnUlQwQc2SCvRw7oaHucdyQJHaI/7RXLqgrNJc1gbeGimNQBsbwN4HsELOdiJDAHddx7FVq+ZPd+Ij1XO4SkXySD9fJ8OASWlvKx+oF1UbluFmDUd5yLewQb95cd3H3KYXJ1CX0VyXwKYrLKIHgrye4/RCXtg7ynSkhUSa7ZN76ECVtImYBMXMCYHUp5YOqnweM+GdgRYwdpGxRbdaAl9I6eW1HRFNxn/aY99gi2AyVrPHUe2RBa0FpB66p9bdkg4i6tP/LwjyEWVTE41jx4qczzm/2UW5vXRVKCAua5gH1iRJbNgTcgciR+SgqY5zj0A2AsB5BXjhGcmn1P6BPbhmfyhWROwZ8YndE8sxj2XDdVwRIm46DZWaJY3emwjy+kqzSzFwMwLbCLDyQdv0FNIv4XOqgY5zw7YwJIO8AN/QdECx2YueQX03RsLuA+u6uYzMnVI1bDpb7KtSy41T4WTy3ge5Kko1tjuV6QmAx9IB2ppBjw2BE9yQVYw2NouI1vqg9Wmw8gE6jhKdMltWkQ/bad9iAd1OaNJjpd8Vs7D4YZ690HQbLFJrXmWYio2PKT+ZVmhkhb4hUk3l7jdv8A6gbTdA6r2g+DVH+7f6Jnxj1IW8b9M3kSC+MFM1P4hD4i8XNpuduyZg6lL4jSxhbHzARztYkoY6pbl7XS4WrpcHTsZ2m42tKPj0Lns0NegxjCG6tL7E6iXSTzaVU/yySPC4zaNQ087+qI0s+Zoku8XQbn3CAvzCsWxJIJJiZjuHTM3KnHIpLF9kr+HKovAI6h0odUokbiFYoYvEMsC4AGY1CL72JuidepSqtE6WOvGkRHmALqqm12ScE+jPkLgFZr0QD8wd5T+adh8vfU+Rjnb7DpE/ce6rZOiuAlV4ZJW/8AE726z+h9krMkqyAWFoMXNheb+Vj7LZI1MohKjn+Wbx8Rod/KYBMCeRMGP7Cj/wAs1b+ER5zzI5T0Pslzj9DgwRCVoR2jkQDZcHuEapa0xETN+3UK43Btp7YZ7rwJbMmYgTYXSvl+IZcZl4XI87PIJBpgEEyNDVyOcvgcI/TJfDIkHlZKGrlyZPQBzmEbpz6RG65chZqEhWaWALo0kEkSeUbdd0q5LKTQYpNk1HL4fpcNXZpi/mY6hEzlFPdzC2NwHn9D91y5QnN6LRiipWrsY7wNDXfzaQfadvYbqXD48t/1HFwdyN4jsbbdEi5MlfYG6KmNdRjwNId529iqISrldKkRbsWE4BcuRBRdpYVpa2S0TzhxPlAsr1fDeANptAcfxbSOZtffkuXLmnJl4JUTYSjUawhxDnz4HOJMSItIt1XZfRewOa+HwZ8RkC/cHuUi5SuytFT98wzyf4UcyQXC3MgAQL8larZVReTplpmwaPycY+oSLlSdx6YiSfaIq3DWlsmqO3hMdpMyPYoTisI6m7S6JibJVybim5PYnJBJWiMJCuXLoIihKCuXLGFTmPI2JHkYXLljD21nD8Tvcp7MS8EHUZFxJn6H+7rlyxixUzVxHytBiNQBkCNMAk2tbyVf47v5nf8AIrlyCMcK7hs4j1PkkNd38zv+RXLkTDHEm5uuXLljH//Z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9459" name="Picture 4" descr="http://t3.gstatic.com/images?q=tbn:ANd9GcTFQBm-2TMQgq3CihtaJ9-hO1UPqPN3dshzIWRBGbSRNgK3uRC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230438"/>
            <a:ext cx="6203950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DO" smtClean="0"/>
              <a:t>Hay niebla/está nebuloso</a:t>
            </a:r>
          </a:p>
        </p:txBody>
      </p:sp>
      <p:pic>
        <p:nvPicPr>
          <p:cNvPr id="20482" name="Picture 2" descr="http://t1.gstatic.com/images?q=tbn:ANd9GcTwsq2CycuOlN6c4LSaLKBJREI5EM9J3KixscodXacQMi2_wqtO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133600"/>
            <a:ext cx="6051550" cy="402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La playa</a:t>
            </a:r>
          </a:p>
        </p:txBody>
      </p:sp>
      <p:pic>
        <p:nvPicPr>
          <p:cNvPr id="21506" name="Picture 2" descr="http://t1.gstatic.com/images?q=tbn:ANd9GcSRYe58T704DcHh9vbqa7KFlpiIkN2lLWCeDEzzXwM1aj1SjVy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905000"/>
            <a:ext cx="654208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408</TotalTime>
  <Words>168</Words>
  <Application>Microsoft Office PowerPoint</Application>
  <PresentationFormat>On-screen Show (4:3)</PresentationFormat>
  <Paragraphs>38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Constantia</vt:lpstr>
      <vt:lpstr>Arial</vt:lpstr>
      <vt:lpstr>Calibri</vt:lpstr>
      <vt:lpstr>Wingdings 2</vt:lpstr>
      <vt:lpstr>Flow</vt:lpstr>
      <vt:lpstr>Flow</vt:lpstr>
      <vt:lpstr>Flow</vt:lpstr>
      <vt:lpstr>Flow</vt:lpstr>
      <vt:lpstr>Slide 1</vt:lpstr>
      <vt:lpstr>Las 4 estaciones</vt:lpstr>
      <vt:lpstr>Que tiempo hace en el verano?</vt:lpstr>
      <vt:lpstr>Hace calor</vt:lpstr>
      <vt:lpstr>Hace buen tiempo</vt:lpstr>
      <vt:lpstr>Hay lluvia/llueve</vt:lpstr>
      <vt:lpstr>Hay nubes/está nublado</vt:lpstr>
      <vt:lpstr>Hay niebla/está nebuloso</vt:lpstr>
      <vt:lpstr>La playa</vt:lpstr>
      <vt:lpstr>El mar</vt:lpstr>
      <vt:lpstr>La arena</vt:lpstr>
      <vt:lpstr>La piscina/la alberca</vt:lpstr>
      <vt:lpstr>Las olas</vt:lpstr>
      <vt:lpstr>Práctica</vt:lpstr>
      <vt:lpstr>El tiempo en el verano</vt:lpstr>
      <vt:lpstr>Más práctica</vt:lpstr>
      <vt:lpstr>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Leandy</dc:creator>
  <cp:lastModifiedBy>Helen Zumaeta</cp:lastModifiedBy>
  <cp:revision>56</cp:revision>
  <dcterms:created xsi:type="dcterms:W3CDTF">2011-12-15T02:34:22Z</dcterms:created>
  <dcterms:modified xsi:type="dcterms:W3CDTF">2012-03-13T22:36:41Z</dcterms:modified>
</cp:coreProperties>
</file>